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4"/>
  </p:notesMasterIdLst>
  <p:handoutMasterIdLst>
    <p:handoutMasterId r:id="rId55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333" r:id="rId21"/>
    <p:sldId id="334" r:id="rId22"/>
    <p:sldId id="284" r:id="rId23"/>
    <p:sldId id="269" r:id="rId24"/>
    <p:sldId id="304" r:id="rId25"/>
    <p:sldId id="305" r:id="rId26"/>
    <p:sldId id="307" r:id="rId27"/>
    <p:sldId id="306" r:id="rId28"/>
    <p:sldId id="308" r:id="rId29"/>
    <p:sldId id="270" r:id="rId30"/>
    <p:sldId id="309" r:id="rId31"/>
    <p:sldId id="310" r:id="rId32"/>
    <p:sldId id="311" r:id="rId33"/>
    <p:sldId id="312" r:id="rId34"/>
    <p:sldId id="314" r:id="rId35"/>
    <p:sldId id="313" r:id="rId36"/>
    <p:sldId id="315" r:id="rId37"/>
    <p:sldId id="316" r:id="rId38"/>
    <p:sldId id="317" r:id="rId39"/>
    <p:sldId id="294" r:id="rId40"/>
    <p:sldId id="296" r:id="rId41"/>
    <p:sldId id="318" r:id="rId42"/>
    <p:sldId id="319" r:id="rId43"/>
    <p:sldId id="321" r:id="rId44"/>
    <p:sldId id="322" r:id="rId45"/>
    <p:sldId id="323" r:id="rId46"/>
    <p:sldId id="324" r:id="rId47"/>
    <p:sldId id="288" r:id="rId48"/>
    <p:sldId id="289" r:id="rId49"/>
    <p:sldId id="320" r:id="rId50"/>
    <p:sldId id="274" r:id="rId51"/>
    <p:sldId id="275" r:id="rId52"/>
    <p:sldId id="329" r:id="rId5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A1AF63-9F40-4FBE-84C6-C6DA2F26BE75}" v="95" dt="2025-01-01T18:21:10.219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2" d="100"/>
          <a:sy n="72" d="100"/>
        </p:scale>
        <p:origin x="131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61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</pc:sldChg>
    </pc:docChg>
  </pc:docChgLst>
  <pc:docChgLst>
    <pc:chgData name="Simon Bland" userId="e87e1d129cb5c62b" providerId="LiveId" clId="{DBA1AF63-9F40-4FBE-84C6-C6DA2F26BE75}"/>
    <pc:docChg chg="undo redo custSel addSld modSld">
      <pc:chgData name="Simon Bland" userId="e87e1d129cb5c62b" providerId="LiveId" clId="{DBA1AF63-9F40-4FBE-84C6-C6DA2F26BE75}" dt="2025-01-01T18:20:50.840" v="13810" actId="20577"/>
      <pc:docMkLst>
        <pc:docMk/>
      </pc:docMkLst>
      <pc:sldChg chg="modSp mod">
        <pc:chgData name="Simon Bland" userId="e87e1d129cb5c62b" providerId="LiveId" clId="{DBA1AF63-9F40-4FBE-84C6-C6DA2F26BE75}" dt="2025-01-01T17:53:45.264" v="12908" actId="255"/>
        <pc:sldMkLst>
          <pc:docMk/>
          <pc:sldMk cId="1553432724" sldId="262"/>
        </pc:sldMkLst>
        <pc:spChg chg="mod">
          <ac:chgData name="Simon Bland" userId="e87e1d129cb5c62b" providerId="LiveId" clId="{DBA1AF63-9F40-4FBE-84C6-C6DA2F26BE75}" dt="2025-01-01T17:53:45.264" v="12908" actId="255"/>
          <ac:spMkLst>
            <pc:docMk/>
            <pc:sldMk cId="1553432724" sldId="262"/>
            <ac:spMk id="7" creationId="{0BFEC426-B615-E549-83E5-140FD588BC64}"/>
          </ac:spMkLst>
        </pc:spChg>
      </pc:sldChg>
      <pc:sldChg chg="modSp mod">
        <pc:chgData name="Simon Bland" userId="e87e1d129cb5c62b" providerId="LiveId" clId="{DBA1AF63-9F40-4FBE-84C6-C6DA2F26BE75}" dt="2025-01-01T17:53:11.291" v="12901" actId="255"/>
        <pc:sldMkLst>
          <pc:docMk/>
          <pc:sldMk cId="3288665831" sldId="263"/>
        </pc:sldMkLst>
        <pc:spChg chg="mod">
          <ac:chgData name="Simon Bland" userId="e87e1d129cb5c62b" providerId="LiveId" clId="{DBA1AF63-9F40-4FBE-84C6-C6DA2F26BE75}" dt="2025-01-01T17:53:11.291" v="12901" actId="255"/>
          <ac:spMkLst>
            <pc:docMk/>
            <pc:sldMk cId="3288665831" sldId="263"/>
            <ac:spMk id="5" creationId="{1B07C49E-AFFC-EC46-8930-E4D428F5F943}"/>
          </ac:spMkLst>
        </pc:spChg>
      </pc:sldChg>
      <pc:sldChg chg="addSp delSp modSp mod">
        <pc:chgData name="Simon Bland" userId="e87e1d129cb5c62b" providerId="LiveId" clId="{DBA1AF63-9F40-4FBE-84C6-C6DA2F26BE75}" dt="2025-01-01T17:52:38.156" v="12893" actId="1076"/>
        <pc:sldMkLst>
          <pc:docMk/>
          <pc:sldMk cId="2987552906" sldId="264"/>
        </pc:sldMkLst>
        <pc:spChg chg="add mod">
          <ac:chgData name="Simon Bland" userId="e87e1d129cb5c62b" providerId="LiveId" clId="{DBA1AF63-9F40-4FBE-84C6-C6DA2F26BE75}" dt="2024-12-30T14:45:28.993" v="2250" actId="1076"/>
          <ac:spMkLst>
            <pc:docMk/>
            <pc:sldMk cId="2987552906" sldId="264"/>
            <ac:spMk id="2" creationId="{F3FAB836-6F5A-FDEB-603A-C37B5AE7A3F3}"/>
          </ac:spMkLst>
        </pc:spChg>
        <pc:spChg chg="add mod">
          <ac:chgData name="Simon Bland" userId="e87e1d129cb5c62b" providerId="LiveId" clId="{DBA1AF63-9F40-4FBE-84C6-C6DA2F26BE75}" dt="2024-12-31T12:08:54.614" v="5532" actId="1076"/>
          <ac:spMkLst>
            <pc:docMk/>
            <pc:sldMk cId="2987552906" sldId="264"/>
            <ac:spMk id="3" creationId="{2F40EC75-0956-AFAE-B4F5-6F53564748EE}"/>
          </ac:spMkLst>
        </pc:spChg>
        <pc:spChg chg="mod">
          <ac:chgData name="Simon Bland" userId="e87e1d129cb5c62b" providerId="LiveId" clId="{DBA1AF63-9F40-4FBE-84C6-C6DA2F26BE75}" dt="2024-12-31T20:51:36.704" v="11814" actId="255"/>
          <ac:spMkLst>
            <pc:docMk/>
            <pc:sldMk cId="2987552906" sldId="264"/>
            <ac:spMk id="5" creationId="{1B07C49E-AFFC-EC46-8930-E4D428F5F943}"/>
          </ac:spMkLst>
        </pc:spChg>
        <pc:spChg chg="add mod">
          <ac:chgData name="Simon Bland" userId="e87e1d129cb5c62b" providerId="LiveId" clId="{DBA1AF63-9F40-4FBE-84C6-C6DA2F26BE75}" dt="2024-12-31T11:31:32.406" v="4739" actId="20577"/>
          <ac:spMkLst>
            <pc:docMk/>
            <pc:sldMk cId="2987552906" sldId="264"/>
            <ac:spMk id="11" creationId="{DE82A1CA-E473-17E7-5925-A913ABAF3A7C}"/>
          </ac:spMkLst>
        </pc:spChg>
        <pc:spChg chg="add mod">
          <ac:chgData name="Simon Bland" userId="e87e1d129cb5c62b" providerId="LiveId" clId="{DBA1AF63-9F40-4FBE-84C6-C6DA2F26BE75}" dt="2024-12-30T14:51:20.222" v="2502" actId="1076"/>
          <ac:spMkLst>
            <pc:docMk/>
            <pc:sldMk cId="2987552906" sldId="264"/>
            <ac:spMk id="20" creationId="{77BF0348-93FF-677A-FADD-C3D7A4478F72}"/>
          </ac:spMkLst>
        </pc:spChg>
        <pc:spChg chg="add mod">
          <ac:chgData name="Simon Bland" userId="e87e1d129cb5c62b" providerId="LiveId" clId="{DBA1AF63-9F40-4FBE-84C6-C6DA2F26BE75}" dt="2024-12-30T14:51:55.419" v="2517" actId="14100"/>
          <ac:spMkLst>
            <pc:docMk/>
            <pc:sldMk cId="2987552906" sldId="264"/>
            <ac:spMk id="21" creationId="{28E29115-1AB7-C2BF-30A8-564F75058E26}"/>
          </ac:spMkLst>
        </pc:spChg>
        <pc:spChg chg="add mod">
          <ac:chgData name="Simon Bland" userId="e87e1d129cb5c62b" providerId="LiveId" clId="{DBA1AF63-9F40-4FBE-84C6-C6DA2F26BE75}" dt="2024-12-30T14:52:32.841" v="2546" actId="20577"/>
          <ac:spMkLst>
            <pc:docMk/>
            <pc:sldMk cId="2987552906" sldId="264"/>
            <ac:spMk id="22" creationId="{E19ED794-F285-302C-7338-6D6530F660C4}"/>
          </ac:spMkLst>
        </pc:spChg>
        <pc:spChg chg="add mod">
          <ac:chgData name="Simon Bland" userId="e87e1d129cb5c62b" providerId="LiveId" clId="{DBA1AF63-9F40-4FBE-84C6-C6DA2F26BE75}" dt="2025-01-01T17:52:38.156" v="12893" actId="1076"/>
          <ac:spMkLst>
            <pc:docMk/>
            <pc:sldMk cId="2987552906" sldId="264"/>
            <ac:spMk id="25" creationId="{F385F3E7-E4E9-EA38-8B8C-35E6D840557B}"/>
          </ac:spMkLst>
        </pc:spChg>
        <pc:cxnChg chg="add mod">
          <ac:chgData name="Simon Bland" userId="e87e1d129cb5c62b" providerId="LiveId" clId="{DBA1AF63-9F40-4FBE-84C6-C6DA2F26BE75}" dt="2024-12-30T14:51:25.653" v="2504" actId="14100"/>
          <ac:cxnSpMkLst>
            <pc:docMk/>
            <pc:sldMk cId="2987552906" sldId="264"/>
            <ac:cxnSpMk id="9" creationId="{76B0501A-8655-740E-BF82-57D72A901AE1}"/>
          </ac:cxnSpMkLst>
        </pc:cxnChg>
        <pc:cxnChg chg="add mod">
          <ac:chgData name="Simon Bland" userId="e87e1d129cb5c62b" providerId="LiveId" clId="{DBA1AF63-9F40-4FBE-84C6-C6DA2F26BE75}" dt="2024-12-31T12:08:54.614" v="5532" actId="1076"/>
          <ac:cxnSpMkLst>
            <pc:docMk/>
            <pc:sldMk cId="2987552906" sldId="264"/>
            <ac:cxnSpMk id="13" creationId="{97D45C2F-1E3B-EF74-3500-F49EAEDDA036}"/>
          </ac:cxnSpMkLst>
        </pc:cxnChg>
      </pc:sldChg>
      <pc:sldChg chg="addSp delSp modSp mod">
        <pc:chgData name="Simon Bland" userId="e87e1d129cb5c62b" providerId="LiveId" clId="{DBA1AF63-9F40-4FBE-84C6-C6DA2F26BE75}" dt="2025-01-01T17:51:05.228" v="12878" actId="1076"/>
        <pc:sldMkLst>
          <pc:docMk/>
          <pc:sldMk cId="1578726356" sldId="265"/>
        </pc:sldMkLst>
        <pc:spChg chg="add mod">
          <ac:chgData name="Simon Bland" userId="e87e1d129cb5c62b" providerId="LiveId" clId="{DBA1AF63-9F40-4FBE-84C6-C6DA2F26BE75}" dt="2024-12-31T11:36:33.499" v="4841" actId="2085"/>
          <ac:spMkLst>
            <pc:docMk/>
            <pc:sldMk cId="1578726356" sldId="265"/>
            <ac:spMk id="2" creationId="{FA9E0DF0-9993-A7F4-7791-34AB199FBFE9}"/>
          </ac:spMkLst>
        </pc:spChg>
        <pc:spChg chg="mod">
          <ac:chgData name="Simon Bland" userId="e87e1d129cb5c62b" providerId="LiveId" clId="{DBA1AF63-9F40-4FBE-84C6-C6DA2F26BE75}" dt="2025-01-01T17:50:47.255" v="12874" actId="255"/>
          <ac:spMkLst>
            <pc:docMk/>
            <pc:sldMk cId="1578726356" sldId="265"/>
            <ac:spMk id="5" creationId="{1B07C49E-AFFC-EC46-8930-E4D428F5F943}"/>
          </ac:spMkLst>
        </pc:spChg>
        <pc:spChg chg="add del mod">
          <ac:chgData name="Simon Bland" userId="e87e1d129cb5c62b" providerId="LiveId" clId="{DBA1AF63-9F40-4FBE-84C6-C6DA2F26BE75}" dt="2024-12-31T11:37:17.605" v="4848" actId="478"/>
          <ac:spMkLst>
            <pc:docMk/>
            <pc:sldMk cId="1578726356" sldId="265"/>
            <ac:spMk id="6" creationId="{A1DAB3C4-4649-0471-4825-43B3ACDA05B1}"/>
          </ac:spMkLst>
        </pc:spChg>
        <pc:spChg chg="add mod">
          <ac:chgData name="Simon Bland" userId="e87e1d129cb5c62b" providerId="LiveId" clId="{DBA1AF63-9F40-4FBE-84C6-C6DA2F26BE75}" dt="2025-01-01T17:51:01.255" v="12877" actId="1076"/>
          <ac:spMkLst>
            <pc:docMk/>
            <pc:sldMk cId="1578726356" sldId="265"/>
            <ac:spMk id="8" creationId="{13FAF905-609A-C259-D72D-09917E95A2CB}"/>
          </ac:spMkLst>
        </pc:spChg>
        <pc:spChg chg="add mod">
          <ac:chgData name="Simon Bland" userId="e87e1d129cb5c62b" providerId="LiveId" clId="{DBA1AF63-9F40-4FBE-84C6-C6DA2F26BE75}" dt="2024-12-31T11:37:57.309" v="4857" actId="2085"/>
          <ac:spMkLst>
            <pc:docMk/>
            <pc:sldMk cId="1578726356" sldId="265"/>
            <ac:spMk id="9" creationId="{EA1257B2-B4D3-487A-1D54-95799565F8F1}"/>
          </ac:spMkLst>
        </pc:spChg>
        <pc:spChg chg="add mod">
          <ac:chgData name="Simon Bland" userId="e87e1d129cb5c62b" providerId="LiveId" clId="{DBA1AF63-9F40-4FBE-84C6-C6DA2F26BE75}" dt="2025-01-01T17:51:05.228" v="12878" actId="1076"/>
          <ac:spMkLst>
            <pc:docMk/>
            <pc:sldMk cId="1578726356" sldId="265"/>
            <ac:spMk id="11" creationId="{48D2D161-0949-80B2-E01D-D991F0D39B52}"/>
          </ac:spMkLst>
        </pc:spChg>
      </pc:sldChg>
      <pc:sldChg chg="addSp delSp modSp mod">
        <pc:chgData name="Simon Bland" userId="e87e1d129cb5c62b" providerId="LiveId" clId="{DBA1AF63-9F40-4FBE-84C6-C6DA2F26BE75}" dt="2025-01-01T17:52:13.226" v="12890" actId="14100"/>
        <pc:sldMkLst>
          <pc:docMk/>
          <pc:sldMk cId="779971636" sldId="266"/>
        </pc:sldMkLst>
        <pc:spChg chg="mod">
          <ac:chgData name="Simon Bland" userId="e87e1d129cb5c62b" providerId="LiveId" clId="{DBA1AF63-9F40-4FBE-84C6-C6DA2F26BE75}" dt="2025-01-01T17:52:13.226" v="12890" actId="14100"/>
          <ac:spMkLst>
            <pc:docMk/>
            <pc:sldMk cId="779971636" sldId="266"/>
            <ac:spMk id="5" creationId="{1B07C49E-AFFC-EC46-8930-E4D428F5F943}"/>
          </ac:spMkLst>
        </pc:spChg>
        <pc:spChg chg="add mod">
          <ac:chgData name="Simon Bland" userId="e87e1d129cb5c62b" providerId="LiveId" clId="{DBA1AF63-9F40-4FBE-84C6-C6DA2F26BE75}" dt="2025-01-01T17:51:43.119" v="12887" actId="14100"/>
          <ac:spMkLst>
            <pc:docMk/>
            <pc:sldMk cId="779971636" sldId="266"/>
            <ac:spMk id="6" creationId="{7D8D152D-ACDE-3B80-F6ED-7BDA601055F7}"/>
          </ac:spMkLst>
        </pc:spChg>
        <pc:spChg chg="add mod">
          <ac:chgData name="Simon Bland" userId="e87e1d129cb5c62b" providerId="LiveId" clId="{DBA1AF63-9F40-4FBE-84C6-C6DA2F26BE75}" dt="2024-12-30T21:53:29.313" v="4013" actId="1076"/>
          <ac:spMkLst>
            <pc:docMk/>
            <pc:sldMk cId="779971636" sldId="266"/>
            <ac:spMk id="7" creationId="{9D80659A-0D89-52A2-915D-7E309B06CD23}"/>
          </ac:spMkLst>
        </pc:spChg>
        <pc:spChg chg="add mod">
          <ac:chgData name="Simon Bland" userId="e87e1d129cb5c62b" providerId="LiveId" clId="{DBA1AF63-9F40-4FBE-84C6-C6DA2F26BE75}" dt="2024-12-31T11:32:26.775" v="4745" actId="20577"/>
          <ac:spMkLst>
            <pc:docMk/>
            <pc:sldMk cId="779971636" sldId="266"/>
            <ac:spMk id="9" creationId="{4E883A9D-E4D2-BAD9-07C0-BD421C68A8E6}"/>
          </ac:spMkLst>
        </pc:spChg>
        <pc:spChg chg="add mod">
          <ac:chgData name="Simon Bland" userId="e87e1d129cb5c62b" providerId="LiveId" clId="{DBA1AF63-9F40-4FBE-84C6-C6DA2F26BE75}" dt="2024-12-30T21:51:05.179" v="3809" actId="20577"/>
          <ac:spMkLst>
            <pc:docMk/>
            <pc:sldMk cId="779971636" sldId="266"/>
            <ac:spMk id="11" creationId="{22D23C16-446D-FDFE-506F-8E458DEDBD30}"/>
          </ac:spMkLst>
        </pc:spChg>
        <pc:spChg chg="add mod">
          <ac:chgData name="Simon Bland" userId="e87e1d129cb5c62b" providerId="LiveId" clId="{DBA1AF63-9F40-4FBE-84C6-C6DA2F26BE75}" dt="2024-12-31T11:32:36.111" v="4746" actId="1076"/>
          <ac:spMkLst>
            <pc:docMk/>
            <pc:sldMk cId="779971636" sldId="266"/>
            <ac:spMk id="12" creationId="{84DE1936-779D-C3EF-BEC8-33D3CBDB8CB4}"/>
          </ac:spMkLst>
        </pc:spChg>
        <pc:spChg chg="add del mod">
          <ac:chgData name="Simon Bland" userId="e87e1d129cb5c62b" providerId="LiveId" clId="{DBA1AF63-9F40-4FBE-84C6-C6DA2F26BE75}" dt="2024-12-31T11:33:44.185" v="4794" actId="20577"/>
          <ac:spMkLst>
            <pc:docMk/>
            <pc:sldMk cId="779971636" sldId="266"/>
            <ac:spMk id="13" creationId="{2ACE8571-F3C6-B522-242F-70960A05AB82}"/>
          </ac:spMkLst>
        </pc:spChg>
        <pc:spChg chg="add mod">
          <ac:chgData name="Simon Bland" userId="e87e1d129cb5c62b" providerId="LiveId" clId="{DBA1AF63-9F40-4FBE-84C6-C6DA2F26BE75}" dt="2025-01-01T17:51:51.555" v="12888" actId="1076"/>
          <ac:spMkLst>
            <pc:docMk/>
            <pc:sldMk cId="779971636" sldId="266"/>
            <ac:spMk id="15" creationId="{C01DC62D-99FE-EC69-6A91-FA9FD890CA1A}"/>
          </ac:spMkLst>
        </pc:spChg>
        <pc:cxnChg chg="add mod">
          <ac:chgData name="Simon Bland" userId="e87e1d129cb5c62b" providerId="LiveId" clId="{DBA1AF63-9F40-4FBE-84C6-C6DA2F26BE75}" dt="2024-12-30T21:50:23.401" v="3755"/>
          <ac:cxnSpMkLst>
            <pc:docMk/>
            <pc:sldMk cId="779971636" sldId="266"/>
            <ac:cxnSpMk id="8" creationId="{5C97B98C-2074-30B0-501D-7ACBCBF9D594}"/>
          </ac:cxnSpMkLst>
        </pc:cxnChg>
        <pc:cxnChg chg="add mod">
          <ac:chgData name="Simon Bland" userId="e87e1d129cb5c62b" providerId="LiveId" clId="{DBA1AF63-9F40-4FBE-84C6-C6DA2F26BE75}" dt="2024-12-30T21:53:29.313" v="4013" actId="1076"/>
          <ac:cxnSpMkLst>
            <pc:docMk/>
            <pc:sldMk cId="779971636" sldId="266"/>
            <ac:cxnSpMk id="10" creationId="{2F2F43F3-EB2C-5514-FEAF-AA57ABDA508B}"/>
          </ac:cxnSpMkLst>
        </pc:cxnChg>
      </pc:sldChg>
      <pc:sldChg chg="addSp modSp mod">
        <pc:chgData name="Simon Bland" userId="e87e1d129cb5c62b" providerId="LiveId" clId="{DBA1AF63-9F40-4FBE-84C6-C6DA2F26BE75}" dt="2025-01-01T17:46:21.827" v="12773" actId="255"/>
        <pc:sldMkLst>
          <pc:docMk/>
          <pc:sldMk cId="3865605948" sldId="269"/>
        </pc:sldMkLst>
        <pc:spChg chg="mod">
          <ac:chgData name="Simon Bland" userId="e87e1d129cb5c62b" providerId="LiveId" clId="{DBA1AF63-9F40-4FBE-84C6-C6DA2F26BE75}" dt="2025-01-01T17:46:21.827" v="12773" actId="255"/>
          <ac:spMkLst>
            <pc:docMk/>
            <pc:sldMk cId="3865605948" sldId="269"/>
            <ac:spMk id="3" creationId="{373827F3-F386-AA4E-80ED-D86DEF8C158D}"/>
          </ac:spMkLst>
        </pc:spChg>
        <pc:picChg chg="add mod">
          <ac:chgData name="Simon Bland" userId="e87e1d129cb5c62b" providerId="LiveId" clId="{DBA1AF63-9F40-4FBE-84C6-C6DA2F26BE75}" dt="2024-12-31T13:42:58.600" v="7104" actId="1076"/>
          <ac:picMkLst>
            <pc:docMk/>
            <pc:sldMk cId="3865605948" sldId="269"/>
            <ac:picMk id="6" creationId="{0822D44D-099A-1DD5-1E91-92F9C368CBC9}"/>
          </ac:picMkLst>
        </pc:picChg>
      </pc:sldChg>
      <pc:sldChg chg="addSp modSp mod">
        <pc:chgData name="Simon Bland" userId="e87e1d129cb5c62b" providerId="LiveId" clId="{DBA1AF63-9F40-4FBE-84C6-C6DA2F26BE75}" dt="2025-01-01T17:44:30.101" v="12753" actId="20577"/>
        <pc:sldMkLst>
          <pc:docMk/>
          <pc:sldMk cId="2727850971" sldId="270"/>
        </pc:sldMkLst>
        <pc:spChg chg="mod">
          <ac:chgData name="Simon Bland" userId="e87e1d129cb5c62b" providerId="LiveId" clId="{DBA1AF63-9F40-4FBE-84C6-C6DA2F26BE75}" dt="2025-01-01T17:44:30.101" v="12753" actId="20577"/>
          <ac:spMkLst>
            <pc:docMk/>
            <pc:sldMk cId="2727850971" sldId="270"/>
            <ac:spMk id="5" creationId="{1B07C49E-AFFC-EC46-8930-E4D428F5F943}"/>
          </ac:spMkLst>
        </pc:spChg>
        <pc:picChg chg="add mod">
          <ac:chgData name="Simon Bland" userId="e87e1d129cb5c62b" providerId="LiveId" clId="{DBA1AF63-9F40-4FBE-84C6-C6DA2F26BE75}" dt="2024-12-31T17:19:06.965" v="7628" actId="1076"/>
          <ac:picMkLst>
            <pc:docMk/>
            <pc:sldMk cId="2727850971" sldId="270"/>
            <ac:picMk id="6" creationId="{AD6CFEC8-1DA0-1AEB-CF41-441A92F8A765}"/>
          </ac:picMkLst>
        </pc:picChg>
      </pc:sldChg>
      <pc:sldChg chg="modSp mod">
        <pc:chgData name="Simon Bland" userId="e87e1d129cb5c62b" providerId="LiveId" clId="{DBA1AF63-9F40-4FBE-84C6-C6DA2F26BE75}" dt="2025-01-01T18:15:21.400" v="13632" actId="20577"/>
        <pc:sldMkLst>
          <pc:docMk/>
          <pc:sldMk cId="1630123617" sldId="274"/>
        </pc:sldMkLst>
        <pc:spChg chg="mod">
          <ac:chgData name="Simon Bland" userId="e87e1d129cb5c62b" providerId="LiveId" clId="{DBA1AF63-9F40-4FBE-84C6-C6DA2F26BE75}" dt="2025-01-01T18:15:21.400" v="13632" actId="20577"/>
          <ac:spMkLst>
            <pc:docMk/>
            <pc:sldMk cId="1630123617" sldId="274"/>
            <ac:spMk id="5" creationId="{28684E62-A9F8-4E7A-AB01-78893062A1B4}"/>
          </ac:spMkLst>
        </pc:spChg>
      </pc:sldChg>
      <pc:sldChg chg="modSp mod">
        <pc:chgData name="Simon Bland" userId="e87e1d129cb5c62b" providerId="LiveId" clId="{DBA1AF63-9F40-4FBE-84C6-C6DA2F26BE75}" dt="2025-01-01T18:20:50.840" v="13810" actId="20577"/>
        <pc:sldMkLst>
          <pc:docMk/>
          <pc:sldMk cId="3410008520" sldId="275"/>
        </pc:sldMkLst>
        <pc:spChg chg="mod">
          <ac:chgData name="Simon Bland" userId="e87e1d129cb5c62b" providerId="LiveId" clId="{DBA1AF63-9F40-4FBE-84C6-C6DA2F26BE75}" dt="2025-01-01T18:20:50.840" v="13810" actId="20577"/>
          <ac:spMkLst>
            <pc:docMk/>
            <pc:sldMk cId="3410008520" sldId="275"/>
            <ac:spMk id="5" creationId="{28684E62-A9F8-4E7A-AB01-78893062A1B4}"/>
          </ac:spMkLst>
        </pc:spChg>
      </pc:sldChg>
      <pc:sldChg chg="addSp delSp modSp mod">
        <pc:chgData name="Simon Bland" userId="e87e1d129cb5c62b" providerId="LiveId" clId="{DBA1AF63-9F40-4FBE-84C6-C6DA2F26BE75}" dt="2025-01-01T17:50:08.604" v="12864" actId="1076"/>
        <pc:sldMkLst>
          <pc:docMk/>
          <pc:sldMk cId="148114319" sldId="276"/>
        </pc:sldMkLst>
        <pc:spChg chg="add del mod">
          <ac:chgData name="Simon Bland" userId="e87e1d129cb5c62b" providerId="LiveId" clId="{DBA1AF63-9F40-4FBE-84C6-C6DA2F26BE75}" dt="2024-12-31T11:45:20.989" v="5194" actId="478"/>
          <ac:spMkLst>
            <pc:docMk/>
            <pc:sldMk cId="148114319" sldId="276"/>
            <ac:spMk id="2" creationId="{BCAD648C-B308-3667-22A2-4EEDA72E9EFF}"/>
          </ac:spMkLst>
        </pc:spChg>
        <pc:spChg chg="mod">
          <ac:chgData name="Simon Bland" userId="e87e1d129cb5c62b" providerId="LiveId" clId="{DBA1AF63-9F40-4FBE-84C6-C6DA2F26BE75}" dt="2025-01-01T17:48:59.701" v="12813" actId="27636"/>
          <ac:spMkLst>
            <pc:docMk/>
            <pc:sldMk cId="148114319" sldId="276"/>
            <ac:spMk id="5" creationId="{1B07C49E-AFFC-EC46-8930-E4D428F5F943}"/>
          </ac:spMkLst>
        </pc:spChg>
        <pc:spChg chg="add mod">
          <ac:chgData name="Simon Bland" userId="e87e1d129cb5c62b" providerId="LiveId" clId="{DBA1AF63-9F40-4FBE-84C6-C6DA2F26BE75}" dt="2025-01-01T17:50:08.604" v="12864" actId="1076"/>
          <ac:spMkLst>
            <pc:docMk/>
            <pc:sldMk cId="148114319" sldId="276"/>
            <ac:spMk id="7" creationId="{BEC99648-134C-3875-6749-4E5D9603A718}"/>
          </ac:spMkLst>
        </pc:spChg>
      </pc:sldChg>
      <pc:sldChg chg="addSp delSp modSp mod">
        <pc:chgData name="Simon Bland" userId="e87e1d129cb5c62b" providerId="LiveId" clId="{DBA1AF63-9F40-4FBE-84C6-C6DA2F26BE75}" dt="2025-01-01T17:47:32.942" v="12787" actId="27636"/>
        <pc:sldMkLst>
          <pc:docMk/>
          <pc:sldMk cId="321008965" sldId="277"/>
        </pc:sldMkLst>
        <pc:spChg chg="mod">
          <ac:chgData name="Simon Bland" userId="e87e1d129cb5c62b" providerId="LiveId" clId="{DBA1AF63-9F40-4FBE-84C6-C6DA2F26BE75}" dt="2025-01-01T17:47:32.942" v="12787" actId="27636"/>
          <ac:spMkLst>
            <pc:docMk/>
            <pc:sldMk cId="321008965" sldId="277"/>
            <ac:spMk id="8" creationId="{C7B9C153-C85C-3240-8E7E-523FBC004564}"/>
          </ac:spMkLst>
        </pc:spChg>
        <pc:picChg chg="add del mod">
          <ac:chgData name="Simon Bland" userId="e87e1d129cb5c62b" providerId="LiveId" clId="{DBA1AF63-9F40-4FBE-84C6-C6DA2F26BE75}" dt="2024-12-31T12:28:15.016" v="6192" actId="478"/>
          <ac:picMkLst>
            <pc:docMk/>
            <pc:sldMk cId="321008965" sldId="277"/>
            <ac:picMk id="3" creationId="{7085F4F7-4C0B-4018-9C28-8991323398FF}"/>
          </ac:picMkLst>
        </pc:picChg>
      </pc:sldChg>
      <pc:sldChg chg="addSp delSp modSp mod">
        <pc:chgData name="Simon Bland" userId="e87e1d129cb5c62b" providerId="LiveId" clId="{DBA1AF63-9F40-4FBE-84C6-C6DA2F26BE75}" dt="2025-01-01T17:33:28.977" v="12264" actId="255"/>
        <pc:sldMkLst>
          <pc:docMk/>
          <pc:sldMk cId="2459446073" sldId="289"/>
        </pc:sldMkLst>
        <pc:spChg chg="mod">
          <ac:chgData name="Simon Bland" userId="e87e1d129cb5c62b" providerId="LiveId" clId="{DBA1AF63-9F40-4FBE-84C6-C6DA2F26BE75}" dt="2025-01-01T17:33:28.977" v="12264" actId="255"/>
          <ac:spMkLst>
            <pc:docMk/>
            <pc:sldMk cId="2459446073" sldId="289"/>
            <ac:spMk id="5" creationId="{1B07C49E-AFFC-EC46-8930-E4D428F5F943}"/>
          </ac:spMkLst>
        </pc:spChg>
        <pc:picChg chg="add del mod">
          <ac:chgData name="Simon Bland" userId="e87e1d129cb5c62b" providerId="LiveId" clId="{DBA1AF63-9F40-4FBE-84C6-C6DA2F26BE75}" dt="2025-01-01T17:24:37.686" v="11987" actId="478"/>
          <ac:picMkLst>
            <pc:docMk/>
            <pc:sldMk cId="2459446073" sldId="289"/>
            <ac:picMk id="3" creationId="{B0A08485-42A4-E8AE-8953-7FE179A5F2FE}"/>
          </ac:picMkLst>
        </pc:picChg>
        <pc:picChg chg="add mod">
          <ac:chgData name="Simon Bland" userId="e87e1d129cb5c62b" providerId="LiveId" clId="{DBA1AF63-9F40-4FBE-84C6-C6DA2F26BE75}" dt="2025-01-01T17:26:42.447" v="12033" actId="14100"/>
          <ac:picMkLst>
            <pc:docMk/>
            <pc:sldMk cId="2459446073" sldId="289"/>
            <ac:picMk id="7" creationId="{993D1EEB-7226-088C-334B-DCE1A9AB1828}"/>
          </ac:picMkLst>
        </pc:picChg>
      </pc:sldChg>
      <pc:sldChg chg="addSp modSp mod">
        <pc:chgData name="Simon Bland" userId="e87e1d129cb5c62b" providerId="LiveId" clId="{DBA1AF63-9F40-4FBE-84C6-C6DA2F26BE75}" dt="2025-01-01T17:50:28.315" v="12870" actId="1076"/>
        <pc:sldMkLst>
          <pc:docMk/>
          <pc:sldMk cId="1813711241" sldId="293"/>
        </pc:sldMkLst>
        <pc:spChg chg="add mod">
          <ac:chgData name="Simon Bland" userId="e87e1d129cb5c62b" providerId="LiveId" clId="{DBA1AF63-9F40-4FBE-84C6-C6DA2F26BE75}" dt="2024-12-31T12:23:34.006" v="6162" actId="1076"/>
          <ac:spMkLst>
            <pc:docMk/>
            <pc:sldMk cId="1813711241" sldId="293"/>
            <ac:spMk id="2" creationId="{C4339631-DCCB-6DFB-180B-0DEF809DE45D}"/>
          </ac:spMkLst>
        </pc:spChg>
        <pc:spChg chg="mod">
          <ac:chgData name="Simon Bland" userId="e87e1d129cb5c62b" providerId="LiveId" clId="{DBA1AF63-9F40-4FBE-84C6-C6DA2F26BE75}" dt="2025-01-01T17:47:54.948" v="12793" actId="14100"/>
          <ac:spMkLst>
            <pc:docMk/>
            <pc:sldMk cId="1813711241" sldId="293"/>
            <ac:spMk id="5" creationId="{1B07C49E-AFFC-EC46-8930-E4D428F5F943}"/>
          </ac:spMkLst>
        </pc:spChg>
        <pc:spChg chg="add mod">
          <ac:chgData name="Simon Bland" userId="e87e1d129cb5c62b" providerId="LiveId" clId="{DBA1AF63-9F40-4FBE-84C6-C6DA2F26BE75}" dt="2024-12-31T12:21:40.880" v="6094" actId="20577"/>
          <ac:spMkLst>
            <pc:docMk/>
            <pc:sldMk cId="1813711241" sldId="293"/>
            <ac:spMk id="6" creationId="{BE132431-2E28-5734-2F70-7CF39F7B4EF4}"/>
          </ac:spMkLst>
        </pc:spChg>
        <pc:spChg chg="add mod">
          <ac:chgData name="Simon Bland" userId="e87e1d129cb5c62b" providerId="LiveId" clId="{DBA1AF63-9F40-4FBE-84C6-C6DA2F26BE75}" dt="2024-12-31T12:22:06.522" v="6127" actId="1076"/>
          <ac:spMkLst>
            <pc:docMk/>
            <pc:sldMk cId="1813711241" sldId="293"/>
            <ac:spMk id="7" creationId="{EBECC1ED-E273-BA59-68C5-70E96D64FA6F}"/>
          </ac:spMkLst>
        </pc:spChg>
        <pc:spChg chg="add mod">
          <ac:chgData name="Simon Bland" userId="e87e1d129cb5c62b" providerId="LiveId" clId="{DBA1AF63-9F40-4FBE-84C6-C6DA2F26BE75}" dt="2024-12-31T12:22:14.029" v="6128" actId="1076"/>
          <ac:spMkLst>
            <pc:docMk/>
            <pc:sldMk cId="1813711241" sldId="293"/>
            <ac:spMk id="8" creationId="{2EB9F487-8C10-C43D-1F64-CA6F71ACCC3C}"/>
          </ac:spMkLst>
        </pc:spChg>
        <pc:spChg chg="add mod">
          <ac:chgData name="Simon Bland" userId="e87e1d129cb5c62b" providerId="LiveId" clId="{DBA1AF63-9F40-4FBE-84C6-C6DA2F26BE75}" dt="2024-12-31T12:24:46.999" v="6178" actId="20577"/>
          <ac:spMkLst>
            <pc:docMk/>
            <pc:sldMk cId="1813711241" sldId="293"/>
            <ac:spMk id="20" creationId="{9DEBF6D0-4C37-D961-5BB2-2B129F4748F8}"/>
          </ac:spMkLst>
        </pc:spChg>
        <pc:spChg chg="add mod">
          <ac:chgData name="Simon Bland" userId="e87e1d129cb5c62b" providerId="LiveId" clId="{DBA1AF63-9F40-4FBE-84C6-C6DA2F26BE75}" dt="2025-01-01T17:50:28.315" v="12870" actId="1076"/>
          <ac:spMkLst>
            <pc:docMk/>
            <pc:sldMk cId="1813711241" sldId="293"/>
            <ac:spMk id="25" creationId="{B1D66927-E8E0-2846-80DA-05BC2574A1EE}"/>
          </ac:spMkLst>
        </pc:spChg>
        <pc:cxnChg chg="add mod">
          <ac:chgData name="Simon Bland" userId="e87e1d129cb5c62b" providerId="LiveId" clId="{DBA1AF63-9F40-4FBE-84C6-C6DA2F26BE75}" dt="2024-12-31T12:22:06.522" v="6127" actId="1076"/>
          <ac:cxnSpMkLst>
            <pc:docMk/>
            <pc:sldMk cId="1813711241" sldId="293"/>
            <ac:cxnSpMk id="10" creationId="{C7EE9949-F55C-A9AE-CBFD-9969954264BA}"/>
          </ac:cxnSpMkLst>
        </pc:cxnChg>
        <pc:cxnChg chg="add mod">
          <ac:chgData name="Simon Bland" userId="e87e1d129cb5c62b" providerId="LiveId" clId="{DBA1AF63-9F40-4FBE-84C6-C6DA2F26BE75}" dt="2024-12-31T12:22:14.029" v="6128" actId="1076"/>
          <ac:cxnSpMkLst>
            <pc:docMk/>
            <pc:sldMk cId="1813711241" sldId="293"/>
            <ac:cxnSpMk id="13" creationId="{7CA923F5-56A3-4E9B-627F-C2375097CC1F}"/>
          </ac:cxnSpMkLst>
        </pc:cxnChg>
        <pc:cxnChg chg="add mod">
          <ac:chgData name="Simon Bland" userId="e87e1d129cb5c62b" providerId="LiveId" clId="{DBA1AF63-9F40-4FBE-84C6-C6DA2F26BE75}" dt="2024-12-31T12:22:56.346" v="6132" actId="1076"/>
          <ac:cxnSpMkLst>
            <pc:docMk/>
            <pc:sldMk cId="1813711241" sldId="293"/>
            <ac:cxnSpMk id="22" creationId="{CB4A8CB6-8716-C885-421D-50A401F51F35}"/>
          </ac:cxnSpMkLst>
        </pc:cxnChg>
      </pc:sldChg>
      <pc:sldChg chg="addSp modSp mod">
        <pc:chgData name="Simon Bland" userId="e87e1d129cb5c62b" providerId="LiveId" clId="{DBA1AF63-9F40-4FBE-84C6-C6DA2F26BE75}" dt="2025-01-01T17:36:42.318" v="12429" actId="255"/>
        <pc:sldMkLst>
          <pc:docMk/>
          <pc:sldMk cId="981671777" sldId="296"/>
        </pc:sldMkLst>
        <pc:spChg chg="mod">
          <ac:chgData name="Simon Bland" userId="e87e1d129cb5c62b" providerId="LiveId" clId="{DBA1AF63-9F40-4FBE-84C6-C6DA2F26BE75}" dt="2024-12-31T19:36:30.252" v="10456" actId="20577"/>
          <ac:spMkLst>
            <pc:docMk/>
            <pc:sldMk cId="981671777" sldId="296"/>
            <ac:spMk id="2" creationId="{54176327-8CC4-4356-8BBB-DC4965CE9857}"/>
          </ac:spMkLst>
        </pc:spChg>
        <pc:spChg chg="mod">
          <ac:chgData name="Simon Bland" userId="e87e1d129cb5c62b" providerId="LiveId" clId="{DBA1AF63-9F40-4FBE-84C6-C6DA2F26BE75}" dt="2025-01-01T17:36:42.318" v="12429" actId="255"/>
          <ac:spMkLst>
            <pc:docMk/>
            <pc:sldMk cId="981671777" sldId="296"/>
            <ac:spMk id="5" creationId="{85D9F803-CDBC-C74C-AF1B-2B5937D1C241}"/>
          </ac:spMkLst>
        </pc:spChg>
        <pc:picChg chg="add mod">
          <ac:chgData name="Simon Bland" userId="e87e1d129cb5c62b" providerId="LiveId" clId="{DBA1AF63-9F40-4FBE-84C6-C6DA2F26BE75}" dt="2024-12-31T19:37:25.863" v="10472" actId="14100"/>
          <ac:picMkLst>
            <pc:docMk/>
            <pc:sldMk cId="981671777" sldId="296"/>
            <ac:picMk id="6" creationId="{15F725EC-6653-06A4-57C4-538A9469E9D0}"/>
          </ac:picMkLst>
        </pc:picChg>
      </pc:sldChg>
      <pc:sldChg chg="addSp delSp modSp mod">
        <pc:chgData name="Simon Bland" userId="e87e1d129cb5c62b" providerId="LiveId" clId="{DBA1AF63-9F40-4FBE-84C6-C6DA2F26BE75}" dt="2025-01-01T17:53:02.898" v="12899" actId="1076"/>
        <pc:sldMkLst>
          <pc:docMk/>
          <pc:sldMk cId="280316088" sldId="299"/>
        </pc:sldMkLst>
        <pc:spChg chg="mod">
          <ac:chgData name="Simon Bland" userId="e87e1d129cb5c62b" providerId="LiveId" clId="{DBA1AF63-9F40-4FBE-84C6-C6DA2F26BE75}" dt="2024-12-31T20:52:13.884" v="11824" actId="27636"/>
          <ac:spMkLst>
            <pc:docMk/>
            <pc:sldMk cId="280316088" sldId="299"/>
            <ac:spMk id="3" creationId="{AB0AB2AC-B7E6-6849-9AE9-697369407F8F}"/>
          </ac:spMkLst>
        </pc:spChg>
        <pc:spChg chg="mod">
          <ac:chgData name="Simon Bland" userId="e87e1d129cb5c62b" providerId="LiveId" clId="{DBA1AF63-9F40-4FBE-84C6-C6DA2F26BE75}" dt="2024-12-30T14:29:13.369" v="1941" actId="13822"/>
          <ac:spMkLst>
            <pc:docMk/>
            <pc:sldMk cId="280316088" sldId="299"/>
            <ac:spMk id="5" creationId="{1B07C49E-AFFC-EC46-8930-E4D428F5F943}"/>
          </ac:spMkLst>
        </pc:spChg>
        <pc:spChg chg="add del mod">
          <ac:chgData name="Simon Bland" userId="e87e1d129cb5c62b" providerId="LiveId" clId="{DBA1AF63-9F40-4FBE-84C6-C6DA2F26BE75}" dt="2024-12-31T11:29:25.145" v="4725" actId="478"/>
          <ac:spMkLst>
            <pc:docMk/>
            <pc:sldMk cId="280316088" sldId="299"/>
            <ac:spMk id="27" creationId="{4E88C74C-6A2A-9858-7180-61AA6BB9FCEA}"/>
          </ac:spMkLst>
        </pc:spChg>
        <pc:spChg chg="add mod">
          <ac:chgData name="Simon Bland" userId="e87e1d129cb5c62b" providerId="LiveId" clId="{DBA1AF63-9F40-4FBE-84C6-C6DA2F26BE75}" dt="2024-12-31T13:21:51.108" v="7031" actId="1076"/>
          <ac:spMkLst>
            <pc:docMk/>
            <pc:sldMk cId="280316088" sldId="299"/>
            <ac:spMk id="28" creationId="{8E78C446-543B-239D-C5BD-AC10565B90B9}"/>
          </ac:spMkLst>
        </pc:spChg>
        <pc:spChg chg="add mod">
          <ac:chgData name="Simon Bland" userId="e87e1d129cb5c62b" providerId="LiveId" clId="{DBA1AF63-9F40-4FBE-84C6-C6DA2F26BE75}" dt="2024-12-31T11:30:31.066" v="4730" actId="1076"/>
          <ac:spMkLst>
            <pc:docMk/>
            <pc:sldMk cId="280316088" sldId="299"/>
            <ac:spMk id="29" creationId="{B0272495-E970-E886-AD90-4044B7EF7CB9}"/>
          </ac:spMkLst>
        </pc:spChg>
        <pc:spChg chg="add mod">
          <ac:chgData name="Simon Bland" userId="e87e1d129cb5c62b" providerId="LiveId" clId="{DBA1AF63-9F40-4FBE-84C6-C6DA2F26BE75}" dt="2024-12-31T13:21:38.566" v="7029" actId="1076"/>
          <ac:spMkLst>
            <pc:docMk/>
            <pc:sldMk cId="280316088" sldId="299"/>
            <ac:spMk id="30" creationId="{65B218DC-1BCB-B80E-2D78-D56CB1AD13A2}"/>
          </ac:spMkLst>
        </pc:spChg>
        <pc:spChg chg="add mod">
          <ac:chgData name="Simon Bland" userId="e87e1d129cb5c62b" providerId="LiveId" clId="{DBA1AF63-9F40-4FBE-84C6-C6DA2F26BE75}" dt="2024-12-31T11:18:41.639" v="4681" actId="20577"/>
          <ac:spMkLst>
            <pc:docMk/>
            <pc:sldMk cId="280316088" sldId="299"/>
            <ac:spMk id="35" creationId="{0BEBBEC8-8F98-2ED7-D39E-60154D9D5AA4}"/>
          </ac:spMkLst>
        </pc:spChg>
        <pc:spChg chg="add mod">
          <ac:chgData name="Simon Bland" userId="e87e1d129cb5c62b" providerId="LiveId" clId="{DBA1AF63-9F40-4FBE-84C6-C6DA2F26BE75}" dt="2024-12-31T13:21:29.642" v="7028" actId="1076"/>
          <ac:spMkLst>
            <pc:docMk/>
            <pc:sldMk cId="280316088" sldId="299"/>
            <ac:spMk id="36" creationId="{3E3FE590-9C74-6FCD-0D67-17177A475FB7}"/>
          </ac:spMkLst>
        </pc:spChg>
        <pc:spChg chg="add del mod">
          <ac:chgData name="Simon Bland" userId="e87e1d129cb5c62b" providerId="LiveId" clId="{DBA1AF63-9F40-4FBE-84C6-C6DA2F26BE75}" dt="2024-12-31T13:18:15.107" v="6978" actId="478"/>
          <ac:spMkLst>
            <pc:docMk/>
            <pc:sldMk cId="280316088" sldId="299"/>
            <ac:spMk id="37" creationId="{F2DFE776-AF17-02E5-6BE9-C1E3FA0558DA}"/>
          </ac:spMkLst>
        </pc:spChg>
        <pc:spChg chg="add del mod">
          <ac:chgData name="Simon Bland" userId="e87e1d129cb5c62b" providerId="LiveId" clId="{DBA1AF63-9F40-4FBE-84C6-C6DA2F26BE75}" dt="2024-12-31T13:18:17.092" v="6979" actId="478"/>
          <ac:spMkLst>
            <pc:docMk/>
            <pc:sldMk cId="280316088" sldId="299"/>
            <ac:spMk id="38" creationId="{BE6EB642-004F-39E0-B742-DDEC88A7A614}"/>
          </ac:spMkLst>
        </pc:spChg>
        <pc:spChg chg="add del mod">
          <ac:chgData name="Simon Bland" userId="e87e1d129cb5c62b" providerId="LiveId" clId="{DBA1AF63-9F40-4FBE-84C6-C6DA2F26BE75}" dt="2024-12-31T13:18:18.030" v="6980" actId="478"/>
          <ac:spMkLst>
            <pc:docMk/>
            <pc:sldMk cId="280316088" sldId="299"/>
            <ac:spMk id="39" creationId="{92D3C4C0-2DBE-23C7-F56D-30EF2638711E}"/>
          </ac:spMkLst>
        </pc:spChg>
        <pc:spChg chg="add mod">
          <ac:chgData name="Simon Bland" userId="e87e1d129cb5c62b" providerId="LiveId" clId="{DBA1AF63-9F40-4FBE-84C6-C6DA2F26BE75}" dt="2024-12-31T13:18:37.577" v="6986" actId="1076"/>
          <ac:spMkLst>
            <pc:docMk/>
            <pc:sldMk cId="280316088" sldId="299"/>
            <ac:spMk id="43" creationId="{A76FD3CF-0C36-C11E-D340-66E3148F2D1C}"/>
          </ac:spMkLst>
        </pc:spChg>
        <pc:spChg chg="add mod">
          <ac:chgData name="Simon Bland" userId="e87e1d129cb5c62b" providerId="LiveId" clId="{DBA1AF63-9F40-4FBE-84C6-C6DA2F26BE75}" dt="2024-12-30T14:29:53.321" v="1978" actId="20577"/>
          <ac:spMkLst>
            <pc:docMk/>
            <pc:sldMk cId="280316088" sldId="299"/>
            <ac:spMk id="44" creationId="{BE16018C-2EEF-C859-1CA5-86B6810D8A52}"/>
          </ac:spMkLst>
        </pc:spChg>
        <pc:spChg chg="add del">
          <ac:chgData name="Simon Bland" userId="e87e1d129cb5c62b" providerId="LiveId" clId="{DBA1AF63-9F40-4FBE-84C6-C6DA2F26BE75}" dt="2024-12-31T11:20:21.854" v="4686" actId="478"/>
          <ac:spMkLst>
            <pc:docMk/>
            <pc:sldMk cId="280316088" sldId="299"/>
            <ac:spMk id="45" creationId="{D7AFCE44-618D-4053-B92D-54CD8B88CFBB}"/>
          </ac:spMkLst>
        </pc:spChg>
        <pc:spChg chg="add mod">
          <ac:chgData name="Simon Bland" userId="e87e1d129cb5c62b" providerId="LiveId" clId="{DBA1AF63-9F40-4FBE-84C6-C6DA2F26BE75}" dt="2025-01-01T17:53:02.898" v="12899" actId="1076"/>
          <ac:spMkLst>
            <pc:docMk/>
            <pc:sldMk cId="280316088" sldId="299"/>
            <ac:spMk id="46" creationId="{36C18644-A7F4-A089-8C3B-0AF335E211CA}"/>
          </ac:spMkLst>
        </pc:spChg>
        <pc:cxnChg chg="add del mod">
          <ac:chgData name="Simon Bland" userId="e87e1d129cb5c62b" providerId="LiveId" clId="{DBA1AF63-9F40-4FBE-84C6-C6DA2F26BE75}" dt="2024-12-31T13:18:23.332" v="6984" actId="478"/>
          <ac:cxnSpMkLst>
            <pc:docMk/>
            <pc:sldMk cId="280316088" sldId="299"/>
            <ac:cxnSpMk id="12" creationId="{8807D21E-9482-F80F-63EE-8B1F59E3DD32}"/>
          </ac:cxnSpMkLst>
        </pc:cxnChg>
        <pc:cxnChg chg="add del mod">
          <ac:chgData name="Simon Bland" userId="e87e1d129cb5c62b" providerId="LiveId" clId="{DBA1AF63-9F40-4FBE-84C6-C6DA2F26BE75}" dt="2024-12-31T13:18:19.037" v="6981" actId="478"/>
          <ac:cxnSpMkLst>
            <pc:docMk/>
            <pc:sldMk cId="280316088" sldId="299"/>
            <ac:cxnSpMk id="18" creationId="{04550BAB-26A8-80F2-D027-F971FF6B2040}"/>
          </ac:cxnSpMkLst>
        </pc:cxnChg>
        <pc:cxnChg chg="add del mod">
          <ac:chgData name="Simon Bland" userId="e87e1d129cb5c62b" providerId="LiveId" clId="{DBA1AF63-9F40-4FBE-84C6-C6DA2F26BE75}" dt="2024-12-31T13:18:21.047" v="6983" actId="478"/>
          <ac:cxnSpMkLst>
            <pc:docMk/>
            <pc:sldMk cId="280316088" sldId="299"/>
            <ac:cxnSpMk id="22" creationId="{79149A8B-161C-D937-4B39-35D742D5A557}"/>
          </ac:cxnSpMkLst>
        </pc:cxnChg>
        <pc:cxnChg chg="add del mod">
          <ac:chgData name="Simon Bland" userId="e87e1d129cb5c62b" providerId="LiveId" clId="{DBA1AF63-9F40-4FBE-84C6-C6DA2F26BE75}" dt="2024-12-31T13:18:20.219" v="6982" actId="478"/>
          <ac:cxnSpMkLst>
            <pc:docMk/>
            <pc:sldMk cId="280316088" sldId="299"/>
            <ac:cxnSpMk id="24" creationId="{5FB01017-4793-DA4E-8717-56B5DC87D657}"/>
          </ac:cxnSpMkLst>
        </pc:cxnChg>
        <pc:cxnChg chg="add mod">
          <ac:chgData name="Simon Bland" userId="e87e1d129cb5c62b" providerId="LiveId" clId="{DBA1AF63-9F40-4FBE-84C6-C6DA2F26BE75}" dt="2024-12-30T14:26:00.475" v="1857" actId="1076"/>
          <ac:cxnSpMkLst>
            <pc:docMk/>
            <pc:sldMk cId="280316088" sldId="299"/>
            <ac:cxnSpMk id="33" creationId="{9E6A3F1A-320F-EA08-F755-892C7932F153}"/>
          </ac:cxnSpMkLst>
        </pc:cxnChg>
        <pc:cxnChg chg="add del mod">
          <ac:chgData name="Simon Bland" userId="e87e1d129cb5c62b" providerId="LiveId" clId="{DBA1AF63-9F40-4FBE-84C6-C6DA2F26BE75}" dt="2024-12-31T11:30:01.711" v="4727" actId="478"/>
          <ac:cxnSpMkLst>
            <pc:docMk/>
            <pc:sldMk cId="280316088" sldId="299"/>
            <ac:cxnSpMk id="48" creationId="{27E777F9-A3D3-E20C-E32D-EB3C49EE1350}"/>
          </ac:cxnSpMkLst>
        </pc:cxnChg>
        <pc:cxnChg chg="add mod">
          <ac:chgData name="Simon Bland" userId="e87e1d129cb5c62b" providerId="LiveId" clId="{DBA1AF63-9F40-4FBE-84C6-C6DA2F26BE75}" dt="2024-12-31T13:18:37.577" v="6986" actId="1076"/>
          <ac:cxnSpMkLst>
            <pc:docMk/>
            <pc:sldMk cId="280316088" sldId="299"/>
            <ac:cxnSpMk id="50" creationId="{A80D8691-46DF-7ED6-27B1-78FF548B9E01}"/>
          </ac:cxnSpMkLst>
        </pc:cxnChg>
        <pc:cxnChg chg="add mod">
          <ac:chgData name="Simon Bland" userId="e87e1d129cb5c62b" providerId="LiveId" clId="{DBA1AF63-9F40-4FBE-84C6-C6DA2F26BE75}" dt="2024-12-31T13:18:37.577" v="6986" actId="1076"/>
          <ac:cxnSpMkLst>
            <pc:docMk/>
            <pc:sldMk cId="280316088" sldId="299"/>
            <ac:cxnSpMk id="52" creationId="{89EC13B5-A1DC-70E2-0DC1-99FE7E451D38}"/>
          </ac:cxnSpMkLst>
        </pc:cxnChg>
        <pc:cxnChg chg="add mod">
          <ac:chgData name="Simon Bland" userId="e87e1d129cb5c62b" providerId="LiveId" clId="{DBA1AF63-9F40-4FBE-84C6-C6DA2F26BE75}" dt="2024-12-31T13:21:29.642" v="7028" actId="1076"/>
          <ac:cxnSpMkLst>
            <pc:docMk/>
            <pc:sldMk cId="280316088" sldId="299"/>
            <ac:cxnSpMk id="56" creationId="{44542342-1B8C-D75D-6CE9-F0F91F770F9E}"/>
          </ac:cxnSpMkLst>
        </pc:cxnChg>
      </pc:sldChg>
      <pc:sldChg chg="addSp delSp modSp mod">
        <pc:chgData name="Simon Bland" userId="e87e1d129cb5c62b" providerId="LiveId" clId="{DBA1AF63-9F40-4FBE-84C6-C6DA2F26BE75}" dt="2025-01-01T17:52:50.969" v="12896" actId="1076"/>
        <pc:sldMkLst>
          <pc:docMk/>
          <pc:sldMk cId="1385553969" sldId="302"/>
        </pc:sldMkLst>
        <pc:spChg chg="mod">
          <ac:chgData name="Simon Bland" userId="e87e1d129cb5c62b" providerId="LiveId" clId="{DBA1AF63-9F40-4FBE-84C6-C6DA2F26BE75}" dt="2024-12-30T14:11:30.152" v="1561" actId="14100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Simon Bland" userId="e87e1d129cb5c62b" providerId="LiveId" clId="{DBA1AF63-9F40-4FBE-84C6-C6DA2F26BE75}" dt="2024-12-31T20:52:02.523" v="11819" actId="120"/>
          <ac:spMkLst>
            <pc:docMk/>
            <pc:sldMk cId="1385553969" sldId="302"/>
            <ac:spMk id="3" creationId="{AB0AB2AC-B7E6-6849-9AE9-697369407F8F}"/>
          </ac:spMkLst>
        </pc:spChg>
        <pc:spChg chg="add mod">
          <ac:chgData name="Simon Bland" userId="e87e1d129cb5c62b" providerId="LiveId" clId="{DBA1AF63-9F40-4FBE-84C6-C6DA2F26BE75}" dt="2024-12-31T11:31:47.909" v="4741" actId="20577"/>
          <ac:spMkLst>
            <pc:docMk/>
            <pc:sldMk cId="1385553969" sldId="302"/>
            <ac:spMk id="8" creationId="{AE895353-0D4E-E233-3589-19D5697D5FE4}"/>
          </ac:spMkLst>
        </pc:spChg>
        <pc:spChg chg="add del mod">
          <ac:chgData name="Simon Bland" userId="e87e1d129cb5c62b" providerId="LiveId" clId="{DBA1AF63-9F40-4FBE-84C6-C6DA2F26BE75}" dt="2024-12-31T11:30:50.377" v="4731" actId="478"/>
          <ac:spMkLst>
            <pc:docMk/>
            <pc:sldMk cId="1385553969" sldId="302"/>
            <ac:spMk id="9" creationId="{E6E92543-915A-0F4A-5C7A-5B146C3BAAD4}"/>
          </ac:spMkLst>
        </pc:spChg>
        <pc:spChg chg="add mod">
          <ac:chgData name="Simon Bland" userId="e87e1d129cb5c62b" providerId="LiveId" clId="{DBA1AF63-9F40-4FBE-84C6-C6DA2F26BE75}" dt="2024-12-31T13:23:20.860" v="7035" actId="1076"/>
          <ac:spMkLst>
            <pc:docMk/>
            <pc:sldMk cId="1385553969" sldId="302"/>
            <ac:spMk id="10" creationId="{AED18100-EA3F-8E07-2FB2-2D9D955C066E}"/>
          </ac:spMkLst>
        </pc:spChg>
        <pc:spChg chg="add mod">
          <ac:chgData name="Simon Bland" userId="e87e1d129cb5c62b" providerId="LiveId" clId="{DBA1AF63-9F40-4FBE-84C6-C6DA2F26BE75}" dt="2024-12-30T14:10:23.977" v="1528" actId="1076"/>
          <ac:spMkLst>
            <pc:docMk/>
            <pc:sldMk cId="1385553969" sldId="302"/>
            <ac:spMk id="15" creationId="{2F4CD590-9FE3-2402-F16B-189B486BAD47}"/>
          </ac:spMkLst>
        </pc:spChg>
        <pc:spChg chg="add mod">
          <ac:chgData name="Simon Bland" userId="e87e1d129cb5c62b" providerId="LiveId" clId="{DBA1AF63-9F40-4FBE-84C6-C6DA2F26BE75}" dt="2024-12-31T11:31:11.123" v="4735" actId="1076"/>
          <ac:spMkLst>
            <pc:docMk/>
            <pc:sldMk cId="1385553969" sldId="302"/>
            <ac:spMk id="16" creationId="{FD9D211D-0B0D-0E26-832C-A9FA86221FC9}"/>
          </ac:spMkLst>
        </pc:spChg>
        <pc:spChg chg="add mod">
          <ac:chgData name="Simon Bland" userId="e87e1d129cb5c62b" providerId="LiveId" clId="{DBA1AF63-9F40-4FBE-84C6-C6DA2F26BE75}" dt="2024-12-31T11:31:51.060" v="4743" actId="20577"/>
          <ac:spMkLst>
            <pc:docMk/>
            <pc:sldMk cId="1385553969" sldId="302"/>
            <ac:spMk id="18" creationId="{27279EED-8827-E39A-38D5-D379D7629B30}"/>
          </ac:spMkLst>
        </pc:spChg>
        <pc:spChg chg="add mod">
          <ac:chgData name="Simon Bland" userId="e87e1d129cb5c62b" providerId="LiveId" clId="{DBA1AF63-9F40-4FBE-84C6-C6DA2F26BE75}" dt="2025-01-01T17:52:50.969" v="12896" actId="1076"/>
          <ac:spMkLst>
            <pc:docMk/>
            <pc:sldMk cId="1385553969" sldId="302"/>
            <ac:spMk id="19" creationId="{9A1E0E10-AAB1-FFF6-FE11-80D001AA1703}"/>
          </ac:spMkLst>
        </pc:spChg>
        <pc:cxnChg chg="add mod">
          <ac:chgData name="Simon Bland" userId="e87e1d129cb5c62b" providerId="LiveId" clId="{DBA1AF63-9F40-4FBE-84C6-C6DA2F26BE75}" dt="2024-12-30T14:21:01.982" v="1699" actId="478"/>
          <ac:cxnSpMkLst>
            <pc:docMk/>
            <pc:sldMk cId="1385553969" sldId="302"/>
            <ac:cxnSpMk id="14" creationId="{4E231665-98FB-134F-38FD-FFBEAC98EF3A}"/>
          </ac:cxnSpMkLst>
        </pc:cxnChg>
        <pc:cxnChg chg="add mod">
          <ac:chgData name="Simon Bland" userId="e87e1d129cb5c62b" providerId="LiveId" clId="{DBA1AF63-9F40-4FBE-84C6-C6DA2F26BE75}" dt="2024-12-31T11:31:11.123" v="4735" actId="1076"/>
          <ac:cxnSpMkLst>
            <pc:docMk/>
            <pc:sldMk cId="1385553969" sldId="302"/>
            <ac:cxnSpMk id="21" creationId="{4E6237C9-0FE7-E609-F73E-FD04CF5A890D}"/>
          </ac:cxnSpMkLst>
        </pc:cxnChg>
        <pc:cxnChg chg="add del">
          <ac:chgData name="Simon Bland" userId="e87e1d129cb5c62b" providerId="LiveId" clId="{DBA1AF63-9F40-4FBE-84C6-C6DA2F26BE75}" dt="2024-12-31T13:23:13.192" v="7034" actId="478"/>
          <ac:cxnSpMkLst>
            <pc:docMk/>
            <pc:sldMk cId="1385553969" sldId="302"/>
            <ac:cxnSpMk id="26" creationId="{89BCAC70-6586-8350-02DA-DFE3F02D8A62}"/>
          </ac:cxnSpMkLst>
        </pc:cxnChg>
      </pc:sldChg>
      <pc:sldChg chg="addSp modSp mod">
        <pc:chgData name="Simon Bland" userId="e87e1d129cb5c62b" providerId="LiveId" clId="{DBA1AF63-9F40-4FBE-84C6-C6DA2F26BE75}" dt="2025-01-01T17:50:17.727" v="12867" actId="14100"/>
        <pc:sldMkLst>
          <pc:docMk/>
          <pc:sldMk cId="334532777" sldId="303"/>
        </pc:sldMkLst>
        <pc:spChg chg="mod">
          <ac:chgData name="Simon Bland" userId="e87e1d129cb5c62b" providerId="LiveId" clId="{DBA1AF63-9F40-4FBE-84C6-C6DA2F26BE75}" dt="2025-01-01T17:48:09.544" v="12796" actId="14100"/>
          <ac:spMkLst>
            <pc:docMk/>
            <pc:sldMk cId="334532777" sldId="303"/>
            <ac:spMk id="5" creationId="{1B07C49E-AFFC-EC46-8930-E4D428F5F943}"/>
          </ac:spMkLst>
        </pc:spChg>
        <pc:spChg chg="add mod">
          <ac:chgData name="Simon Bland" userId="e87e1d129cb5c62b" providerId="LiveId" clId="{DBA1AF63-9F40-4FBE-84C6-C6DA2F26BE75}" dt="2025-01-01T17:50:17.727" v="12867" actId="14100"/>
          <ac:spMkLst>
            <pc:docMk/>
            <pc:sldMk cId="334532777" sldId="303"/>
            <ac:spMk id="6" creationId="{DC011D8F-1A5E-1F80-AB05-C1D1EBB72A01}"/>
          </ac:spMkLst>
        </pc:spChg>
      </pc:sldChg>
      <pc:sldChg chg="addSp modSp mod">
        <pc:chgData name="Simon Bland" userId="e87e1d129cb5c62b" providerId="LiveId" clId="{DBA1AF63-9F40-4FBE-84C6-C6DA2F26BE75}" dt="2025-01-01T17:46:08.932" v="12771" actId="14100"/>
        <pc:sldMkLst>
          <pc:docMk/>
          <pc:sldMk cId="3869789237" sldId="304"/>
        </pc:sldMkLst>
        <pc:spChg chg="mod">
          <ac:chgData name="Simon Bland" userId="e87e1d129cb5c62b" providerId="LiveId" clId="{DBA1AF63-9F40-4FBE-84C6-C6DA2F26BE75}" dt="2025-01-01T17:46:08.932" v="12771" actId="14100"/>
          <ac:spMkLst>
            <pc:docMk/>
            <pc:sldMk cId="3869789237" sldId="304"/>
            <ac:spMk id="3" creationId="{373827F3-F386-AA4E-80ED-D86DEF8C158D}"/>
          </ac:spMkLst>
        </pc:spChg>
        <pc:picChg chg="add mod">
          <ac:chgData name="Simon Bland" userId="e87e1d129cb5c62b" providerId="LiveId" clId="{DBA1AF63-9F40-4FBE-84C6-C6DA2F26BE75}" dt="2024-12-31T16:52:16.626" v="7128" actId="14100"/>
          <ac:picMkLst>
            <pc:docMk/>
            <pc:sldMk cId="3869789237" sldId="304"/>
            <ac:picMk id="6" creationId="{50B426BD-8761-E7FB-002E-697B8ED49C63}"/>
          </ac:picMkLst>
        </pc:picChg>
      </pc:sldChg>
      <pc:sldChg chg="addSp modSp mod">
        <pc:chgData name="Simon Bland" userId="e87e1d129cb5c62b" providerId="LiveId" clId="{DBA1AF63-9F40-4FBE-84C6-C6DA2F26BE75}" dt="2025-01-01T18:00:34.698" v="13008" actId="120"/>
        <pc:sldMkLst>
          <pc:docMk/>
          <pc:sldMk cId="80090182" sldId="305"/>
        </pc:sldMkLst>
        <pc:spChg chg="mod">
          <ac:chgData name="Simon Bland" userId="e87e1d129cb5c62b" providerId="LiveId" clId="{DBA1AF63-9F40-4FBE-84C6-C6DA2F26BE75}" dt="2025-01-01T18:00:34.698" v="13008" actId="120"/>
          <ac:spMkLst>
            <pc:docMk/>
            <pc:sldMk cId="80090182" sldId="305"/>
            <ac:spMk id="3" creationId="{373827F3-F386-AA4E-80ED-D86DEF8C158D}"/>
          </ac:spMkLst>
        </pc:spChg>
        <pc:picChg chg="add mod">
          <ac:chgData name="Simon Bland" userId="e87e1d129cb5c62b" providerId="LiveId" clId="{DBA1AF63-9F40-4FBE-84C6-C6DA2F26BE75}" dt="2024-12-31T16:53:07.981" v="7139" actId="1076"/>
          <ac:picMkLst>
            <pc:docMk/>
            <pc:sldMk cId="80090182" sldId="305"/>
            <ac:picMk id="6" creationId="{B53F73C9-2899-44FF-5C55-CB261AD2F56C}"/>
          </ac:picMkLst>
        </pc:picChg>
      </pc:sldChg>
      <pc:sldChg chg="addSp modSp mod">
        <pc:chgData name="Simon Bland" userId="e87e1d129cb5c62b" providerId="LiveId" clId="{DBA1AF63-9F40-4FBE-84C6-C6DA2F26BE75}" dt="2025-01-01T17:45:08.058" v="12757" actId="255"/>
        <pc:sldMkLst>
          <pc:docMk/>
          <pc:sldMk cId="3145340593" sldId="306"/>
        </pc:sldMkLst>
        <pc:spChg chg="mod">
          <ac:chgData name="Simon Bland" userId="e87e1d129cb5c62b" providerId="LiveId" clId="{DBA1AF63-9F40-4FBE-84C6-C6DA2F26BE75}" dt="2025-01-01T17:45:08.058" v="12757" actId="255"/>
          <ac:spMkLst>
            <pc:docMk/>
            <pc:sldMk cId="3145340593" sldId="306"/>
            <ac:spMk id="3" creationId="{373827F3-F386-AA4E-80ED-D86DEF8C158D}"/>
          </ac:spMkLst>
        </pc:spChg>
        <pc:picChg chg="add mod">
          <ac:chgData name="Simon Bland" userId="e87e1d129cb5c62b" providerId="LiveId" clId="{DBA1AF63-9F40-4FBE-84C6-C6DA2F26BE75}" dt="2024-12-31T17:11:08.680" v="7159" actId="14100"/>
          <ac:picMkLst>
            <pc:docMk/>
            <pc:sldMk cId="3145340593" sldId="306"/>
            <ac:picMk id="6" creationId="{456F96D0-E286-80A7-2D43-290D543C8CCF}"/>
          </ac:picMkLst>
        </pc:picChg>
      </pc:sldChg>
      <pc:sldChg chg="addSp modSp mod">
        <pc:chgData name="Simon Bland" userId="e87e1d129cb5c62b" providerId="LiveId" clId="{DBA1AF63-9F40-4FBE-84C6-C6DA2F26BE75}" dt="2025-01-01T17:45:27.595" v="12762" actId="255"/>
        <pc:sldMkLst>
          <pc:docMk/>
          <pc:sldMk cId="1106727586" sldId="307"/>
        </pc:sldMkLst>
        <pc:spChg chg="mod">
          <ac:chgData name="Simon Bland" userId="e87e1d129cb5c62b" providerId="LiveId" clId="{DBA1AF63-9F40-4FBE-84C6-C6DA2F26BE75}" dt="2025-01-01T17:45:27.595" v="12762" actId="255"/>
          <ac:spMkLst>
            <pc:docMk/>
            <pc:sldMk cId="1106727586" sldId="307"/>
            <ac:spMk id="3" creationId="{373827F3-F386-AA4E-80ED-D86DEF8C158D}"/>
          </ac:spMkLst>
        </pc:spChg>
        <pc:picChg chg="add mod">
          <ac:chgData name="Simon Bland" userId="e87e1d129cb5c62b" providerId="LiveId" clId="{DBA1AF63-9F40-4FBE-84C6-C6DA2F26BE75}" dt="2024-12-31T18:13:13.748" v="9672" actId="1076"/>
          <ac:picMkLst>
            <pc:docMk/>
            <pc:sldMk cId="1106727586" sldId="307"/>
            <ac:picMk id="6" creationId="{5B24ED0C-6EB4-F3F1-D8DD-5E32F641AA3D}"/>
          </ac:picMkLst>
        </pc:picChg>
      </pc:sldChg>
      <pc:sldChg chg="addSp modSp mod">
        <pc:chgData name="Simon Bland" userId="e87e1d129cb5c62b" providerId="LiveId" clId="{DBA1AF63-9F40-4FBE-84C6-C6DA2F26BE75}" dt="2025-01-01T17:44:43.543" v="12755" actId="255"/>
        <pc:sldMkLst>
          <pc:docMk/>
          <pc:sldMk cId="706594483" sldId="308"/>
        </pc:sldMkLst>
        <pc:spChg chg="mod">
          <ac:chgData name="Simon Bland" userId="e87e1d129cb5c62b" providerId="LiveId" clId="{DBA1AF63-9F40-4FBE-84C6-C6DA2F26BE75}" dt="2025-01-01T17:44:43.543" v="12755" actId="255"/>
          <ac:spMkLst>
            <pc:docMk/>
            <pc:sldMk cId="706594483" sldId="308"/>
            <ac:spMk id="3" creationId="{373827F3-F386-AA4E-80ED-D86DEF8C158D}"/>
          </ac:spMkLst>
        </pc:spChg>
        <pc:spChg chg="mod">
          <ac:chgData name="Simon Bland" userId="e87e1d129cb5c62b" providerId="LiveId" clId="{DBA1AF63-9F40-4FBE-84C6-C6DA2F26BE75}" dt="2024-12-31T17:49:41.059" v="8945" actId="20577"/>
          <ac:spMkLst>
            <pc:docMk/>
            <pc:sldMk cId="706594483" sldId="308"/>
            <ac:spMk id="4" creationId="{6D35FD2D-1BD2-45D7-B015-1A96C241520B}"/>
          </ac:spMkLst>
        </pc:spChg>
        <pc:picChg chg="add mod">
          <ac:chgData name="Simon Bland" userId="e87e1d129cb5c62b" providerId="LiveId" clId="{DBA1AF63-9F40-4FBE-84C6-C6DA2F26BE75}" dt="2024-12-31T17:11:54.850" v="7167" actId="1076"/>
          <ac:picMkLst>
            <pc:docMk/>
            <pc:sldMk cId="706594483" sldId="308"/>
            <ac:picMk id="6" creationId="{FCAD5EE7-9D83-BCA0-1793-A08C312F6DD1}"/>
          </ac:picMkLst>
        </pc:picChg>
      </pc:sldChg>
      <pc:sldChg chg="addSp modSp mod">
        <pc:chgData name="Simon Bland" userId="e87e1d129cb5c62b" providerId="LiveId" clId="{DBA1AF63-9F40-4FBE-84C6-C6DA2F26BE75}" dt="2025-01-01T18:00:19.241" v="13007" actId="20577"/>
        <pc:sldMkLst>
          <pc:docMk/>
          <pc:sldMk cId="1794738657" sldId="309"/>
        </pc:sldMkLst>
        <pc:spChg chg="mod">
          <ac:chgData name="Simon Bland" userId="e87e1d129cb5c62b" providerId="LiveId" clId="{DBA1AF63-9F40-4FBE-84C6-C6DA2F26BE75}" dt="2025-01-01T18:00:19.241" v="13007" actId="20577"/>
          <ac:spMkLst>
            <pc:docMk/>
            <pc:sldMk cId="1794738657" sldId="309"/>
            <ac:spMk id="5" creationId="{1B07C49E-AFFC-EC46-8930-E4D428F5F943}"/>
          </ac:spMkLst>
        </pc:spChg>
        <pc:picChg chg="add mod">
          <ac:chgData name="Simon Bland" userId="e87e1d129cb5c62b" providerId="LiveId" clId="{DBA1AF63-9F40-4FBE-84C6-C6DA2F26BE75}" dt="2024-12-31T17:22:45.148" v="7750" actId="1076"/>
          <ac:picMkLst>
            <pc:docMk/>
            <pc:sldMk cId="1794738657" sldId="309"/>
            <ac:picMk id="6" creationId="{50950313-7B65-9166-12B9-C030E0E90EFF}"/>
          </ac:picMkLst>
        </pc:picChg>
      </pc:sldChg>
      <pc:sldChg chg="addSp modSp mod">
        <pc:chgData name="Simon Bland" userId="e87e1d129cb5c62b" providerId="LiveId" clId="{DBA1AF63-9F40-4FBE-84C6-C6DA2F26BE75}" dt="2025-01-01T17:41:59.746" v="12601" actId="14100"/>
        <pc:sldMkLst>
          <pc:docMk/>
          <pc:sldMk cId="4010014743" sldId="310"/>
        </pc:sldMkLst>
        <pc:spChg chg="mod">
          <ac:chgData name="Simon Bland" userId="e87e1d129cb5c62b" providerId="LiveId" clId="{DBA1AF63-9F40-4FBE-84C6-C6DA2F26BE75}" dt="2025-01-01T17:41:59.746" v="12601" actId="14100"/>
          <ac:spMkLst>
            <pc:docMk/>
            <pc:sldMk cId="4010014743" sldId="310"/>
            <ac:spMk id="5" creationId="{1B07C49E-AFFC-EC46-8930-E4D428F5F943}"/>
          </ac:spMkLst>
        </pc:spChg>
        <pc:picChg chg="add mod">
          <ac:chgData name="Simon Bland" userId="e87e1d129cb5c62b" providerId="LiveId" clId="{DBA1AF63-9F40-4FBE-84C6-C6DA2F26BE75}" dt="2024-12-31T17:25:17.421" v="7805" actId="1076"/>
          <ac:picMkLst>
            <pc:docMk/>
            <pc:sldMk cId="4010014743" sldId="310"/>
            <ac:picMk id="6" creationId="{E9AFA249-41AF-9456-8416-5FDA49E26E6F}"/>
          </ac:picMkLst>
        </pc:picChg>
      </pc:sldChg>
      <pc:sldChg chg="addSp modSp mod">
        <pc:chgData name="Simon Bland" userId="e87e1d129cb5c62b" providerId="LiveId" clId="{DBA1AF63-9F40-4FBE-84C6-C6DA2F26BE75}" dt="2025-01-01T17:57:59.026" v="12915" actId="120"/>
        <pc:sldMkLst>
          <pc:docMk/>
          <pc:sldMk cId="2735560525" sldId="311"/>
        </pc:sldMkLst>
        <pc:spChg chg="mod">
          <ac:chgData name="Simon Bland" userId="e87e1d129cb5c62b" providerId="LiveId" clId="{DBA1AF63-9F40-4FBE-84C6-C6DA2F26BE75}" dt="2025-01-01T17:40:41.212" v="12528" actId="20577"/>
          <ac:spMkLst>
            <pc:docMk/>
            <pc:sldMk cId="2735560525" sldId="311"/>
            <ac:spMk id="3" creationId="{AFD52E17-48CB-4D60-BD56-71D197A29B38}"/>
          </ac:spMkLst>
        </pc:spChg>
        <pc:spChg chg="mod">
          <ac:chgData name="Simon Bland" userId="e87e1d129cb5c62b" providerId="LiveId" clId="{DBA1AF63-9F40-4FBE-84C6-C6DA2F26BE75}" dt="2025-01-01T17:57:59.026" v="12915" actId="120"/>
          <ac:spMkLst>
            <pc:docMk/>
            <pc:sldMk cId="2735560525" sldId="311"/>
            <ac:spMk id="5" creationId="{1B07C49E-AFFC-EC46-8930-E4D428F5F943}"/>
          </ac:spMkLst>
        </pc:spChg>
        <pc:picChg chg="add mod">
          <ac:chgData name="Simon Bland" userId="e87e1d129cb5c62b" providerId="LiveId" clId="{DBA1AF63-9F40-4FBE-84C6-C6DA2F26BE75}" dt="2024-12-31T17:28:16.677" v="7910" actId="1076"/>
          <ac:picMkLst>
            <pc:docMk/>
            <pc:sldMk cId="2735560525" sldId="311"/>
            <ac:picMk id="6" creationId="{33A0BABE-7CE7-5A98-3629-D0CBB85B70A2}"/>
          </ac:picMkLst>
        </pc:picChg>
      </pc:sldChg>
      <pc:sldChg chg="addSp modSp mod">
        <pc:chgData name="Simon Bland" userId="e87e1d129cb5c62b" providerId="LiveId" clId="{DBA1AF63-9F40-4FBE-84C6-C6DA2F26BE75}" dt="2025-01-01T17:58:02.237" v="12916" actId="120"/>
        <pc:sldMkLst>
          <pc:docMk/>
          <pc:sldMk cId="1434679925" sldId="312"/>
        </pc:sldMkLst>
        <pc:spChg chg="mod">
          <ac:chgData name="Simon Bland" userId="e87e1d129cb5c62b" providerId="LiveId" clId="{DBA1AF63-9F40-4FBE-84C6-C6DA2F26BE75}" dt="2025-01-01T17:58:02.237" v="12916" actId="120"/>
          <ac:spMkLst>
            <pc:docMk/>
            <pc:sldMk cId="1434679925" sldId="312"/>
            <ac:spMk id="5" creationId="{1B07C49E-AFFC-EC46-8930-E4D428F5F943}"/>
          </ac:spMkLst>
        </pc:spChg>
        <pc:picChg chg="add mod">
          <ac:chgData name="Simon Bland" userId="e87e1d129cb5c62b" providerId="LiveId" clId="{DBA1AF63-9F40-4FBE-84C6-C6DA2F26BE75}" dt="2024-12-31T17:30:00.954" v="7927" actId="1076"/>
          <ac:picMkLst>
            <pc:docMk/>
            <pc:sldMk cId="1434679925" sldId="312"/>
            <ac:picMk id="6" creationId="{9398E30A-0564-D1FA-C358-9194DE4FBE8E}"/>
          </ac:picMkLst>
        </pc:picChg>
      </pc:sldChg>
      <pc:sldChg chg="addSp modSp mod">
        <pc:chgData name="Simon Bland" userId="e87e1d129cb5c62b" providerId="LiveId" clId="{DBA1AF63-9F40-4FBE-84C6-C6DA2F26BE75}" dt="2025-01-01T17:58:13.065" v="12918" actId="120"/>
        <pc:sldMkLst>
          <pc:docMk/>
          <pc:sldMk cId="1756972646" sldId="313"/>
        </pc:sldMkLst>
        <pc:spChg chg="mod">
          <ac:chgData name="Simon Bland" userId="e87e1d129cb5c62b" providerId="LiveId" clId="{DBA1AF63-9F40-4FBE-84C6-C6DA2F26BE75}" dt="2025-01-01T17:58:13.065" v="12918" actId="120"/>
          <ac:spMkLst>
            <pc:docMk/>
            <pc:sldMk cId="1756972646" sldId="313"/>
            <ac:spMk id="5" creationId="{1B07C49E-AFFC-EC46-8930-E4D428F5F943}"/>
          </ac:spMkLst>
        </pc:spChg>
        <pc:picChg chg="add mod">
          <ac:chgData name="Simon Bland" userId="e87e1d129cb5c62b" providerId="LiveId" clId="{DBA1AF63-9F40-4FBE-84C6-C6DA2F26BE75}" dt="2024-12-31T17:35:26.995" v="8242" actId="1076"/>
          <ac:picMkLst>
            <pc:docMk/>
            <pc:sldMk cId="1756972646" sldId="313"/>
            <ac:picMk id="6" creationId="{8647A27F-110C-1988-48FB-A1BB9AB56938}"/>
          </ac:picMkLst>
        </pc:picChg>
      </pc:sldChg>
      <pc:sldChg chg="addSp modSp mod">
        <pc:chgData name="Simon Bland" userId="e87e1d129cb5c62b" providerId="LiveId" clId="{DBA1AF63-9F40-4FBE-84C6-C6DA2F26BE75}" dt="2025-01-01T17:38:11.040" v="12470" actId="1076"/>
        <pc:sldMkLst>
          <pc:docMk/>
          <pc:sldMk cId="639399535" sldId="314"/>
        </pc:sldMkLst>
        <pc:spChg chg="mod">
          <ac:chgData name="Simon Bland" userId="e87e1d129cb5c62b" providerId="LiveId" clId="{DBA1AF63-9F40-4FBE-84C6-C6DA2F26BE75}" dt="2025-01-01T17:38:11.040" v="12470" actId="1076"/>
          <ac:spMkLst>
            <pc:docMk/>
            <pc:sldMk cId="639399535" sldId="314"/>
            <ac:spMk id="5" creationId="{1B07C49E-AFFC-EC46-8930-E4D428F5F943}"/>
          </ac:spMkLst>
        </pc:spChg>
        <pc:picChg chg="add mod">
          <ac:chgData name="Simon Bland" userId="e87e1d129cb5c62b" providerId="LiveId" clId="{DBA1AF63-9F40-4FBE-84C6-C6DA2F26BE75}" dt="2024-12-31T17:32:38.671" v="8111" actId="1076"/>
          <ac:picMkLst>
            <pc:docMk/>
            <pc:sldMk cId="639399535" sldId="314"/>
            <ac:picMk id="3" creationId="{CF35DF40-38D5-10FF-C6F3-22992FF6B1E1}"/>
          </ac:picMkLst>
        </pc:picChg>
      </pc:sldChg>
      <pc:sldChg chg="addSp modSp mod">
        <pc:chgData name="Simon Bland" userId="e87e1d129cb5c62b" providerId="LiveId" clId="{DBA1AF63-9F40-4FBE-84C6-C6DA2F26BE75}" dt="2025-01-01T17:37:08.828" v="12442" actId="255"/>
        <pc:sldMkLst>
          <pc:docMk/>
          <pc:sldMk cId="3566646398" sldId="315"/>
        </pc:sldMkLst>
        <pc:spChg chg="mod">
          <ac:chgData name="Simon Bland" userId="e87e1d129cb5c62b" providerId="LiveId" clId="{DBA1AF63-9F40-4FBE-84C6-C6DA2F26BE75}" dt="2025-01-01T17:37:08.828" v="12442" actId="255"/>
          <ac:spMkLst>
            <pc:docMk/>
            <pc:sldMk cId="3566646398" sldId="315"/>
            <ac:spMk id="5" creationId="{1B07C49E-AFFC-EC46-8930-E4D428F5F943}"/>
          </ac:spMkLst>
        </pc:spChg>
        <pc:picChg chg="add mod">
          <ac:chgData name="Simon Bland" userId="e87e1d129cb5c62b" providerId="LiveId" clId="{DBA1AF63-9F40-4FBE-84C6-C6DA2F26BE75}" dt="2024-12-31T17:37:55.757" v="8443" actId="1076"/>
          <ac:picMkLst>
            <pc:docMk/>
            <pc:sldMk cId="3566646398" sldId="315"/>
            <ac:picMk id="6" creationId="{7847BDCC-CA42-3718-AC0E-FF65210DFF8A}"/>
          </ac:picMkLst>
        </pc:picChg>
      </pc:sldChg>
      <pc:sldChg chg="addSp modSp mod">
        <pc:chgData name="Simon Bland" userId="e87e1d129cb5c62b" providerId="LiveId" clId="{DBA1AF63-9F40-4FBE-84C6-C6DA2F26BE75}" dt="2025-01-01T17:59:00.418" v="12928" actId="255"/>
        <pc:sldMkLst>
          <pc:docMk/>
          <pc:sldMk cId="1398439132" sldId="316"/>
        </pc:sldMkLst>
        <pc:spChg chg="mod">
          <ac:chgData name="Simon Bland" userId="e87e1d129cb5c62b" providerId="LiveId" clId="{DBA1AF63-9F40-4FBE-84C6-C6DA2F26BE75}" dt="2025-01-01T17:59:00.418" v="12928" actId="255"/>
          <ac:spMkLst>
            <pc:docMk/>
            <pc:sldMk cId="1398439132" sldId="316"/>
            <ac:spMk id="5" creationId="{1B07C49E-AFFC-EC46-8930-E4D428F5F943}"/>
          </ac:spMkLst>
        </pc:spChg>
        <pc:picChg chg="add mod">
          <ac:chgData name="Simon Bland" userId="e87e1d129cb5c62b" providerId="LiveId" clId="{DBA1AF63-9F40-4FBE-84C6-C6DA2F26BE75}" dt="2024-12-31T17:39:16.273" v="8526" actId="14100"/>
          <ac:picMkLst>
            <pc:docMk/>
            <pc:sldMk cId="1398439132" sldId="316"/>
            <ac:picMk id="6" creationId="{4E9BC4ED-0BDC-7D54-9588-DD67B1CC5070}"/>
          </ac:picMkLst>
        </pc:picChg>
      </pc:sldChg>
      <pc:sldChg chg="addSp modSp mod">
        <pc:chgData name="Simon Bland" userId="e87e1d129cb5c62b" providerId="LiveId" clId="{DBA1AF63-9F40-4FBE-84C6-C6DA2F26BE75}" dt="2025-01-01T17:58:48.492" v="12926" actId="207"/>
        <pc:sldMkLst>
          <pc:docMk/>
          <pc:sldMk cId="3975168428" sldId="317"/>
        </pc:sldMkLst>
        <pc:spChg chg="mod">
          <ac:chgData name="Simon Bland" userId="e87e1d129cb5c62b" providerId="LiveId" clId="{DBA1AF63-9F40-4FBE-84C6-C6DA2F26BE75}" dt="2025-01-01T17:58:48.492" v="12926" actId="207"/>
          <ac:spMkLst>
            <pc:docMk/>
            <pc:sldMk cId="3975168428" sldId="317"/>
            <ac:spMk id="5" creationId="{1B07C49E-AFFC-EC46-8930-E4D428F5F943}"/>
          </ac:spMkLst>
        </pc:spChg>
        <pc:picChg chg="add mod">
          <ac:chgData name="Simon Bland" userId="e87e1d129cb5c62b" providerId="LiveId" clId="{DBA1AF63-9F40-4FBE-84C6-C6DA2F26BE75}" dt="2024-12-31T17:41:47.745" v="8624" actId="1076"/>
          <ac:picMkLst>
            <pc:docMk/>
            <pc:sldMk cId="3975168428" sldId="317"/>
            <ac:picMk id="6" creationId="{F6055158-3A93-DD21-3794-B9FC0A205F56}"/>
          </ac:picMkLst>
        </pc:picChg>
      </pc:sldChg>
      <pc:sldChg chg="addSp delSp modSp mod">
        <pc:chgData name="Simon Bland" userId="e87e1d129cb5c62b" providerId="LiveId" clId="{DBA1AF63-9F40-4FBE-84C6-C6DA2F26BE75}" dt="2025-01-01T17:36:26.711" v="12426" actId="255"/>
        <pc:sldMkLst>
          <pc:docMk/>
          <pc:sldMk cId="239597884" sldId="318"/>
        </pc:sldMkLst>
        <pc:spChg chg="mod">
          <ac:chgData name="Simon Bland" userId="e87e1d129cb5c62b" providerId="LiveId" clId="{DBA1AF63-9F40-4FBE-84C6-C6DA2F26BE75}" dt="2025-01-01T17:36:26.711" v="12426" actId="255"/>
          <ac:spMkLst>
            <pc:docMk/>
            <pc:sldMk cId="239597884" sldId="318"/>
            <ac:spMk id="5" creationId="{85D9F803-CDBC-C74C-AF1B-2B5937D1C241}"/>
          </ac:spMkLst>
        </pc:spChg>
        <pc:spChg chg="mod">
          <ac:chgData name="Simon Bland" userId="e87e1d129cb5c62b" providerId="LiveId" clId="{DBA1AF63-9F40-4FBE-84C6-C6DA2F26BE75}" dt="2024-12-31T19:50:15.354" v="10739" actId="20577"/>
          <ac:spMkLst>
            <pc:docMk/>
            <pc:sldMk cId="239597884" sldId="318"/>
            <ac:spMk id="8" creationId="{2E0ECA32-E146-40DA-85CD-9677244BC3EC}"/>
          </ac:spMkLst>
        </pc:spChg>
        <pc:picChg chg="add del mod">
          <ac:chgData name="Simon Bland" userId="e87e1d129cb5c62b" providerId="LiveId" clId="{DBA1AF63-9F40-4FBE-84C6-C6DA2F26BE75}" dt="2024-12-31T19:39:30.954" v="10555" actId="478"/>
          <ac:picMkLst>
            <pc:docMk/>
            <pc:sldMk cId="239597884" sldId="318"/>
            <ac:picMk id="4" creationId="{C9923439-4744-E87B-C508-98F2C08D4D10}"/>
          </ac:picMkLst>
        </pc:picChg>
        <pc:picChg chg="add del mod">
          <ac:chgData name="Simon Bland" userId="e87e1d129cb5c62b" providerId="LiveId" clId="{DBA1AF63-9F40-4FBE-84C6-C6DA2F26BE75}" dt="2024-12-31T19:39:57.230" v="10563" actId="478"/>
          <ac:picMkLst>
            <pc:docMk/>
            <pc:sldMk cId="239597884" sldId="318"/>
            <ac:picMk id="7" creationId="{7DA03112-DA9A-9EF6-D0F3-E55F000B2302}"/>
          </ac:picMkLst>
        </pc:picChg>
        <pc:picChg chg="add mod">
          <ac:chgData name="Simon Bland" userId="e87e1d129cb5c62b" providerId="LiveId" clId="{DBA1AF63-9F40-4FBE-84C6-C6DA2F26BE75}" dt="2024-12-31T19:42:20.644" v="10570" actId="1076"/>
          <ac:picMkLst>
            <pc:docMk/>
            <pc:sldMk cId="239597884" sldId="318"/>
            <ac:picMk id="10" creationId="{0CE5F3E9-F894-D60A-2FE8-90B44B226448}"/>
          </ac:picMkLst>
        </pc:picChg>
      </pc:sldChg>
      <pc:sldChg chg="addSp modSp mod">
        <pc:chgData name="Simon Bland" userId="e87e1d129cb5c62b" providerId="LiveId" clId="{DBA1AF63-9F40-4FBE-84C6-C6DA2F26BE75}" dt="2025-01-01T17:36:13.909" v="12424" actId="20577"/>
        <pc:sldMkLst>
          <pc:docMk/>
          <pc:sldMk cId="232499080" sldId="319"/>
        </pc:sldMkLst>
        <pc:spChg chg="mod">
          <ac:chgData name="Simon Bland" userId="e87e1d129cb5c62b" providerId="LiveId" clId="{DBA1AF63-9F40-4FBE-84C6-C6DA2F26BE75}" dt="2025-01-01T17:36:13.909" v="12424" actId="20577"/>
          <ac:spMkLst>
            <pc:docMk/>
            <pc:sldMk cId="232499080" sldId="319"/>
            <ac:spMk id="5" creationId="{85D9F803-CDBC-C74C-AF1B-2B5937D1C241}"/>
          </ac:spMkLst>
        </pc:spChg>
        <pc:spChg chg="mod">
          <ac:chgData name="Simon Bland" userId="e87e1d129cb5c62b" providerId="LiveId" clId="{DBA1AF63-9F40-4FBE-84C6-C6DA2F26BE75}" dt="2024-12-31T19:43:10.698" v="10609" actId="20577"/>
          <ac:spMkLst>
            <pc:docMk/>
            <pc:sldMk cId="232499080" sldId="319"/>
            <ac:spMk id="8" creationId="{34C97452-C78A-4701-B8AB-ABFE63D5BEDE}"/>
          </ac:spMkLst>
        </pc:spChg>
        <pc:picChg chg="add mod">
          <ac:chgData name="Simon Bland" userId="e87e1d129cb5c62b" providerId="LiveId" clId="{DBA1AF63-9F40-4FBE-84C6-C6DA2F26BE75}" dt="2024-12-31T19:43:47.097" v="10621" actId="1076"/>
          <ac:picMkLst>
            <pc:docMk/>
            <pc:sldMk cId="232499080" sldId="319"/>
            <ac:picMk id="4" creationId="{98931D4C-3CA2-0D77-043E-A5CCBCF965B3}"/>
          </ac:picMkLst>
        </pc:picChg>
      </pc:sldChg>
      <pc:sldChg chg="addSp modSp mod">
        <pc:chgData name="Simon Bland" userId="e87e1d129cb5c62b" providerId="LiveId" clId="{DBA1AF63-9F40-4FBE-84C6-C6DA2F26BE75}" dt="2025-01-01T17:33:35.163" v="12265" actId="255"/>
        <pc:sldMkLst>
          <pc:docMk/>
          <pc:sldMk cId="3645034231" sldId="320"/>
        </pc:sldMkLst>
        <pc:spChg chg="mod">
          <ac:chgData name="Simon Bland" userId="e87e1d129cb5c62b" providerId="LiveId" clId="{DBA1AF63-9F40-4FBE-84C6-C6DA2F26BE75}" dt="2025-01-01T17:33:35.163" v="12265" actId="255"/>
          <ac:spMkLst>
            <pc:docMk/>
            <pc:sldMk cId="3645034231" sldId="320"/>
            <ac:spMk id="5" creationId="{1B07C49E-AFFC-EC46-8930-E4D428F5F943}"/>
          </ac:spMkLst>
        </pc:spChg>
        <pc:picChg chg="add mod">
          <ac:chgData name="Simon Bland" userId="e87e1d129cb5c62b" providerId="LiveId" clId="{DBA1AF63-9F40-4FBE-84C6-C6DA2F26BE75}" dt="2025-01-01T17:28:55.419" v="12074" actId="1076"/>
          <ac:picMkLst>
            <pc:docMk/>
            <pc:sldMk cId="3645034231" sldId="320"/>
            <ac:picMk id="3" creationId="{C48BC014-ABE7-F53D-224C-BFD6B33B158E}"/>
          </ac:picMkLst>
        </pc:picChg>
      </pc:sldChg>
      <pc:sldChg chg="addSp modSp mod">
        <pc:chgData name="Simon Bland" userId="e87e1d129cb5c62b" providerId="LiveId" clId="{DBA1AF63-9F40-4FBE-84C6-C6DA2F26BE75}" dt="2024-12-31T20:35:27.621" v="11484" actId="207"/>
        <pc:sldMkLst>
          <pc:docMk/>
          <pc:sldMk cId="700132931" sldId="322"/>
        </pc:sldMkLst>
        <pc:spChg chg="mod ord">
          <ac:chgData name="Simon Bland" userId="e87e1d129cb5c62b" providerId="LiveId" clId="{DBA1AF63-9F40-4FBE-84C6-C6DA2F26BE75}" dt="2024-12-31T20:35:27.621" v="11484" actId="207"/>
          <ac:spMkLst>
            <pc:docMk/>
            <pc:sldMk cId="700132931" sldId="322"/>
            <ac:spMk id="5" creationId="{85D9F803-CDBC-C74C-AF1B-2B5937D1C241}"/>
          </ac:spMkLst>
        </pc:spChg>
        <pc:spChg chg="mod">
          <ac:chgData name="Simon Bland" userId="e87e1d129cb5c62b" providerId="LiveId" clId="{DBA1AF63-9F40-4FBE-84C6-C6DA2F26BE75}" dt="2024-12-31T20:10:09.707" v="11416" actId="20577"/>
          <ac:spMkLst>
            <pc:docMk/>
            <pc:sldMk cId="700132931" sldId="322"/>
            <ac:spMk id="8" creationId="{9456A072-47A6-4424-9ABE-F398119040DD}"/>
          </ac:spMkLst>
        </pc:spChg>
        <pc:picChg chg="add mod">
          <ac:chgData name="Simon Bland" userId="e87e1d129cb5c62b" providerId="LiveId" clId="{DBA1AF63-9F40-4FBE-84C6-C6DA2F26BE75}" dt="2024-12-31T20:33:48.498" v="11474" actId="1076"/>
          <ac:picMkLst>
            <pc:docMk/>
            <pc:sldMk cId="700132931" sldId="322"/>
            <ac:picMk id="4" creationId="{E0233664-383F-AD5A-077D-71E9B1E1082C}"/>
          </ac:picMkLst>
        </pc:picChg>
      </pc:sldChg>
      <pc:sldChg chg="addSp modSp mod">
        <pc:chgData name="Simon Bland" userId="e87e1d129cb5c62b" providerId="LiveId" clId="{DBA1AF63-9F40-4FBE-84C6-C6DA2F26BE75}" dt="2024-12-31T20:36:37.894" v="11498" actId="1076"/>
        <pc:sldMkLst>
          <pc:docMk/>
          <pc:sldMk cId="1866160706" sldId="323"/>
        </pc:sldMkLst>
        <pc:spChg chg="mod ord">
          <ac:chgData name="Simon Bland" userId="e87e1d129cb5c62b" providerId="LiveId" clId="{DBA1AF63-9F40-4FBE-84C6-C6DA2F26BE75}" dt="2024-12-31T20:36:37.894" v="11498" actId="1076"/>
          <ac:spMkLst>
            <pc:docMk/>
            <pc:sldMk cId="1866160706" sldId="323"/>
            <ac:spMk id="5" creationId="{85D9F803-CDBC-C74C-AF1B-2B5937D1C241}"/>
          </ac:spMkLst>
        </pc:spChg>
        <pc:spChg chg="mod">
          <ac:chgData name="Simon Bland" userId="e87e1d129cb5c62b" providerId="LiveId" clId="{DBA1AF63-9F40-4FBE-84C6-C6DA2F26BE75}" dt="2024-12-31T20:06:22.881" v="11380" actId="20577"/>
          <ac:spMkLst>
            <pc:docMk/>
            <pc:sldMk cId="1866160706" sldId="323"/>
            <ac:spMk id="8" creationId="{4EF94599-779E-457E-B57B-6063EBF7A840}"/>
          </ac:spMkLst>
        </pc:spChg>
        <pc:picChg chg="add mod">
          <ac:chgData name="Simon Bland" userId="e87e1d129cb5c62b" providerId="LiveId" clId="{DBA1AF63-9F40-4FBE-84C6-C6DA2F26BE75}" dt="2024-12-31T20:36:29.841" v="11497" actId="1076"/>
          <ac:picMkLst>
            <pc:docMk/>
            <pc:sldMk cId="1866160706" sldId="323"/>
            <ac:picMk id="4" creationId="{1FFC7212-4DF2-FEBC-E6CF-76970661ADC9}"/>
          </ac:picMkLst>
        </pc:picChg>
      </pc:sldChg>
      <pc:sldChg chg="addSp modSp mod">
        <pc:chgData name="Simon Bland" userId="e87e1d129cb5c62b" providerId="LiveId" clId="{DBA1AF63-9F40-4FBE-84C6-C6DA2F26BE75}" dt="2024-12-31T20:47:13.062" v="11755" actId="207"/>
        <pc:sldMkLst>
          <pc:docMk/>
          <pc:sldMk cId="252359608" sldId="324"/>
        </pc:sldMkLst>
        <pc:spChg chg="mod">
          <ac:chgData name="Simon Bland" userId="e87e1d129cb5c62b" providerId="LiveId" clId="{DBA1AF63-9F40-4FBE-84C6-C6DA2F26BE75}" dt="2024-12-31T20:47:13.062" v="11755" actId="207"/>
          <ac:spMkLst>
            <pc:docMk/>
            <pc:sldMk cId="252359608" sldId="324"/>
            <ac:spMk id="5" creationId="{85D9F803-CDBC-C74C-AF1B-2B5937D1C241}"/>
          </ac:spMkLst>
        </pc:spChg>
        <pc:spChg chg="mod">
          <ac:chgData name="Simon Bland" userId="e87e1d129cb5c62b" providerId="LiveId" clId="{DBA1AF63-9F40-4FBE-84C6-C6DA2F26BE75}" dt="2024-12-31T20:15:08.003" v="11465" actId="20577"/>
          <ac:spMkLst>
            <pc:docMk/>
            <pc:sldMk cId="252359608" sldId="324"/>
            <ac:spMk id="12" creationId="{4D271BF5-BAA1-4CEB-A575-76A097FABBBA}"/>
          </ac:spMkLst>
        </pc:spChg>
        <pc:picChg chg="add mod">
          <ac:chgData name="Simon Bland" userId="e87e1d129cb5c62b" providerId="LiveId" clId="{DBA1AF63-9F40-4FBE-84C6-C6DA2F26BE75}" dt="2024-12-31T20:42:39.996" v="11516" actId="14100"/>
          <ac:picMkLst>
            <pc:docMk/>
            <pc:sldMk cId="252359608" sldId="324"/>
            <ac:picMk id="4" creationId="{FD2373F2-C99F-67C8-4943-FFD34290A390}"/>
          </ac:picMkLst>
        </pc:picChg>
        <pc:picChg chg="add mod">
          <ac:chgData name="Simon Bland" userId="e87e1d129cb5c62b" providerId="LiveId" clId="{DBA1AF63-9F40-4FBE-84C6-C6DA2F26BE75}" dt="2024-12-31T20:43:26.600" v="11525" actId="14100"/>
          <ac:picMkLst>
            <pc:docMk/>
            <pc:sldMk cId="252359608" sldId="324"/>
            <ac:picMk id="7" creationId="{59D0D735-5F08-963D-147A-192B5D0F0D14}"/>
          </ac:picMkLst>
        </pc:picChg>
      </pc:sldChg>
      <pc:sldChg chg="modSp mod">
        <pc:chgData name="Simon Bland" userId="e87e1d129cb5c62b" providerId="LiveId" clId="{DBA1AF63-9F40-4FBE-84C6-C6DA2F26BE75}" dt="2025-01-01T17:54:10.679" v="12911" actId="14100"/>
        <pc:sldMkLst>
          <pc:docMk/>
          <pc:sldMk cId="2560061391" sldId="332"/>
        </pc:sldMkLst>
        <pc:spChg chg="mod">
          <ac:chgData name="Simon Bland" userId="e87e1d129cb5c62b" providerId="LiveId" clId="{DBA1AF63-9F40-4FBE-84C6-C6DA2F26BE75}" dt="2025-01-01T17:54:10.679" v="12911" actId="14100"/>
          <ac:spMkLst>
            <pc:docMk/>
            <pc:sldMk cId="2560061391" sldId="332"/>
            <ac:spMk id="5" creationId="{8E999A1B-8752-489F-A63B-EA2F60186B52}"/>
          </ac:spMkLst>
        </pc:spChg>
      </pc:sldChg>
      <pc:sldChg chg="addSp delSp modSp add mod">
        <pc:chgData name="Simon Bland" userId="e87e1d129cb5c62b" providerId="LiveId" clId="{DBA1AF63-9F40-4FBE-84C6-C6DA2F26BE75}" dt="2025-01-01T17:47:21.844" v="12782" actId="207"/>
        <pc:sldMkLst>
          <pc:docMk/>
          <pc:sldMk cId="3304747417" sldId="333"/>
        </pc:sldMkLst>
        <pc:spChg chg="mod">
          <ac:chgData name="Simon Bland" userId="e87e1d129cb5c62b" providerId="LiveId" clId="{DBA1AF63-9F40-4FBE-84C6-C6DA2F26BE75}" dt="2025-01-01T17:47:21.844" v="12782" actId="207"/>
          <ac:spMkLst>
            <pc:docMk/>
            <pc:sldMk cId="3304747417" sldId="333"/>
            <ac:spMk id="8" creationId="{F859ADA7-AC1E-EBE8-4C5F-4537A8611E1A}"/>
          </ac:spMkLst>
        </pc:spChg>
        <pc:picChg chg="mod">
          <ac:chgData name="Simon Bland" userId="e87e1d129cb5c62b" providerId="LiveId" clId="{DBA1AF63-9F40-4FBE-84C6-C6DA2F26BE75}" dt="2024-12-31T12:32:46.299" v="6233" actId="14100"/>
          <ac:picMkLst>
            <pc:docMk/>
            <pc:sldMk cId="3304747417" sldId="333"/>
            <ac:picMk id="3" creationId="{FF0D23C2-77E1-94CD-14CB-86A5D2A9087D}"/>
          </ac:picMkLst>
        </pc:picChg>
        <pc:picChg chg="add del mod">
          <ac:chgData name="Simon Bland" userId="e87e1d129cb5c62b" providerId="LiveId" clId="{DBA1AF63-9F40-4FBE-84C6-C6DA2F26BE75}" dt="2024-12-31T12:32:05.542" v="6221" actId="478"/>
          <ac:picMkLst>
            <pc:docMk/>
            <pc:sldMk cId="3304747417" sldId="333"/>
            <ac:picMk id="5" creationId="{BB28F5D1-E596-E020-CADB-9D0BDC600BC2}"/>
          </ac:picMkLst>
        </pc:picChg>
        <pc:picChg chg="add mod">
          <ac:chgData name="Simon Bland" userId="e87e1d129cb5c62b" providerId="LiveId" clId="{DBA1AF63-9F40-4FBE-84C6-C6DA2F26BE75}" dt="2024-12-31T12:32:41.945" v="6232" actId="14100"/>
          <ac:picMkLst>
            <pc:docMk/>
            <pc:sldMk cId="3304747417" sldId="333"/>
            <ac:picMk id="9" creationId="{F5D9FECF-1C81-F42B-4DEC-491875FF04D2}"/>
          </ac:picMkLst>
        </pc:picChg>
      </pc:sldChg>
      <pc:sldChg chg="addSp delSp modSp add mod">
        <pc:chgData name="Simon Bland" userId="e87e1d129cb5c62b" providerId="LiveId" clId="{DBA1AF63-9F40-4FBE-84C6-C6DA2F26BE75}" dt="2025-01-01T18:05:03.913" v="13092"/>
        <pc:sldMkLst>
          <pc:docMk/>
          <pc:sldMk cId="3509472632" sldId="334"/>
        </pc:sldMkLst>
        <pc:spChg chg="add del mod">
          <ac:chgData name="Simon Bland" userId="e87e1d129cb5c62b" providerId="LiveId" clId="{DBA1AF63-9F40-4FBE-84C6-C6DA2F26BE75}" dt="2024-12-31T12:55:14.129" v="6919" actId="478"/>
          <ac:spMkLst>
            <pc:docMk/>
            <pc:sldMk cId="3509472632" sldId="334"/>
            <ac:spMk id="2" creationId="{9BF300A8-10F2-8D2C-C991-860C526B003E}"/>
          </ac:spMkLst>
        </pc:spChg>
        <pc:spChg chg="add del mod">
          <ac:chgData name="Simon Bland" userId="e87e1d129cb5c62b" providerId="LiveId" clId="{DBA1AF63-9F40-4FBE-84C6-C6DA2F26BE75}" dt="2025-01-01T18:05:03.913" v="13092"/>
          <ac:spMkLst>
            <pc:docMk/>
            <pc:sldMk cId="3509472632" sldId="334"/>
            <ac:spMk id="5" creationId="{90A9B4FD-2C1F-626E-1708-CEDA9F017DE2}"/>
          </ac:spMkLst>
        </pc:spChg>
        <pc:spChg chg="mod">
          <ac:chgData name="Simon Bland" userId="e87e1d129cb5c62b" providerId="LiveId" clId="{DBA1AF63-9F40-4FBE-84C6-C6DA2F26BE75}" dt="2025-01-01T18:04:59.302" v="13090" actId="20577"/>
          <ac:spMkLst>
            <pc:docMk/>
            <pc:sldMk cId="3509472632" sldId="334"/>
            <ac:spMk id="8" creationId="{7BF7F637-45A7-2323-11B1-F4C6827A536C}"/>
          </ac:spMkLst>
        </pc:spChg>
        <pc:picChg chg="del">
          <ac:chgData name="Simon Bland" userId="e87e1d129cb5c62b" providerId="LiveId" clId="{DBA1AF63-9F40-4FBE-84C6-C6DA2F26BE75}" dt="2024-12-31T12:33:10.797" v="6234" actId="478"/>
          <ac:picMkLst>
            <pc:docMk/>
            <pc:sldMk cId="3509472632" sldId="334"/>
            <ac:picMk id="3" creationId="{E4341794-CECE-5B10-E612-EC8E1C7F75C2}"/>
          </ac:picMkLst>
        </pc:pic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010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082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AF986-1D2F-2E2A-29D9-DA2E0889C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C4E0D0-F834-B3FD-9852-1EEB001E35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F330B2-1361-EF93-142A-DC6D4458C8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953D3-B6ED-C154-DEDB-C2A8A4EC78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960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19A6A-290D-96C7-D30F-5B9FD6270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F96067-C00F-D58D-0A7B-3A8A1B04EC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F51919-818C-A8D2-DF0B-92DC4B453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48E4F-07E3-2891-53B0-D356819BD7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854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6244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kkinoodl/IBM-Data-Science/blob/main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Nikkinoodl/IBM-Data-Science/blob/main/edadataviz.ipynb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Nikkinoodl/IBM-Data-Science/blob/main/edadataviz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kkinoodl/IBM-Data-Science/blob/main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kkinoodl/IBM-Data-Science/blob/main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kkinoodl/IBM-Data-Science/blob/main/SpaceX_Machine%20Learning%20Prediction_Part_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List_of_Falcon_9_and_Falcon_Heavy_launches" TargetMode="External"/><Relationship Id="rId5" Type="http://schemas.openxmlformats.org/officeDocument/2006/relationships/hyperlink" Target="https://en.wikipedia.org/wiki/SpaceX" TargetMode="External"/><Relationship Id="rId4" Type="http://schemas.openxmlformats.org/officeDocument/2006/relationships/hyperlink" Target="https://github.com/Nikkinoodl/IBM-Data-Science/tree/main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kkinoodl/IBM-Data-Science/blob/main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kkinoodl/IBM-Data-Science/blob/main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Simon Bland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December 2024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15842"/>
            <a:ext cx="5103628" cy="332031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Preliminary data analysis using Pandas</a:t>
            </a:r>
          </a:p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Inspect for missing data</a:t>
            </a:r>
          </a:p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Examine attribute data types</a:t>
            </a:r>
          </a:p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Inspect outcome by orbit type</a:t>
            </a:r>
          </a:p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Visualize orbits</a:t>
            </a:r>
          </a:p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Create a classification variable to represent mission outcomes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3FAB836-6F5A-FDEB-603A-C37B5AE7A3F3}"/>
              </a:ext>
            </a:extLst>
          </p:cNvPr>
          <p:cNvSpPr txBox="1">
            <a:spLocks/>
          </p:cNvSpPr>
          <p:nvPr/>
        </p:nvSpPr>
        <p:spPr>
          <a:xfrm>
            <a:off x="5873639" y="1515842"/>
            <a:ext cx="5411972" cy="4374662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40EC75-0956-AFAE-B4F5-6F53564748EE}"/>
              </a:ext>
            </a:extLst>
          </p:cNvPr>
          <p:cNvSpPr/>
          <p:nvPr/>
        </p:nvSpPr>
        <p:spPr>
          <a:xfrm>
            <a:off x="7499196" y="2818211"/>
            <a:ext cx="1860697" cy="9013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Inspect data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6B0501A-8655-740E-BF82-57D72A901AE1}"/>
              </a:ext>
            </a:extLst>
          </p:cNvPr>
          <p:cNvCxnSpPr>
            <a:cxnSpLocks/>
          </p:cNvCxnSpPr>
          <p:nvPr/>
        </p:nvCxnSpPr>
        <p:spPr>
          <a:xfrm flipH="1">
            <a:off x="8430942" y="3749229"/>
            <a:ext cx="1" cy="413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DE82A1CA-E473-17E7-5925-A913ABAF3A7C}"/>
              </a:ext>
            </a:extLst>
          </p:cNvPr>
          <p:cNvSpPr/>
          <p:nvPr/>
        </p:nvSpPr>
        <p:spPr>
          <a:xfrm>
            <a:off x="7464868" y="1593953"/>
            <a:ext cx="1932147" cy="901369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 Dataframe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7D45C2F-1E3B-EF74-3500-F49EAEDDA036}"/>
              </a:ext>
            </a:extLst>
          </p:cNvPr>
          <p:cNvCxnSpPr>
            <a:cxnSpLocks/>
            <a:stCxn id="11" idx="4"/>
            <a:endCxn id="3" idx="0"/>
          </p:cNvCxnSpPr>
          <p:nvPr/>
        </p:nvCxnSpPr>
        <p:spPr>
          <a:xfrm flipH="1">
            <a:off x="8429545" y="2495322"/>
            <a:ext cx="1397" cy="322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7BF0348-93FF-677A-FADD-C3D7A4478F72}"/>
              </a:ext>
            </a:extLst>
          </p:cNvPr>
          <p:cNvSpPr/>
          <p:nvPr/>
        </p:nvSpPr>
        <p:spPr>
          <a:xfrm>
            <a:off x="7464868" y="4162531"/>
            <a:ext cx="1860697" cy="9013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Simplify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E29115-1AB7-C2BF-30A8-564F75058E26}"/>
              </a:ext>
            </a:extLst>
          </p:cNvPr>
          <p:cNvSpPr txBox="1"/>
          <p:nvPr/>
        </p:nvSpPr>
        <p:spPr>
          <a:xfrm>
            <a:off x="9424914" y="2729626"/>
            <a:ext cx="18606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Missing data</a:t>
            </a:r>
          </a:p>
          <a:p>
            <a:r>
              <a:rPr lang="en-US" dirty="0"/>
              <a:t>Data types</a:t>
            </a:r>
          </a:p>
          <a:p>
            <a:r>
              <a:rPr lang="en-US" dirty="0"/>
              <a:t>Outcome by orbit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9ED794-F285-302C-7338-6D6530F660C4}"/>
              </a:ext>
            </a:extLst>
          </p:cNvPr>
          <p:cNvSpPr txBox="1"/>
          <p:nvPr/>
        </p:nvSpPr>
        <p:spPr>
          <a:xfrm>
            <a:off x="9397015" y="4005746"/>
            <a:ext cx="17990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categorical feature to numeric data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385F3E7-E4E9-EA38-8B8C-35E6D840557B}"/>
              </a:ext>
            </a:extLst>
          </p:cNvPr>
          <p:cNvSpPr/>
          <p:nvPr/>
        </p:nvSpPr>
        <p:spPr>
          <a:xfrm>
            <a:off x="995916" y="4705402"/>
            <a:ext cx="2999349" cy="716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Jupyter notebook on GitHub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31837" y="1515842"/>
            <a:ext cx="5447698" cy="4076061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Exploring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Flight number vs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Payload mass vs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Flight number vs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Payload mass vs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Launch success yearly trend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Features Engineering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Dummy variables / change to float64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7D8D152D-ACDE-3B80-F6ED-7BDA601055F7}"/>
              </a:ext>
            </a:extLst>
          </p:cNvPr>
          <p:cNvSpPr txBox="1">
            <a:spLocks/>
          </p:cNvSpPr>
          <p:nvPr/>
        </p:nvSpPr>
        <p:spPr>
          <a:xfrm>
            <a:off x="6379535" y="1515842"/>
            <a:ext cx="4906076" cy="4076061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80659A-0D89-52A2-915D-7E309B06CD23}"/>
              </a:ext>
            </a:extLst>
          </p:cNvPr>
          <p:cNvSpPr/>
          <p:nvPr/>
        </p:nvSpPr>
        <p:spPr>
          <a:xfrm>
            <a:off x="7499196" y="2840859"/>
            <a:ext cx="1860697" cy="9013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Plot Data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97B98C-2074-30B0-501D-7ACBCBF9D594}"/>
              </a:ext>
            </a:extLst>
          </p:cNvPr>
          <p:cNvCxnSpPr>
            <a:cxnSpLocks/>
          </p:cNvCxnSpPr>
          <p:nvPr/>
        </p:nvCxnSpPr>
        <p:spPr>
          <a:xfrm flipH="1">
            <a:off x="8430942" y="3749229"/>
            <a:ext cx="1" cy="413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arallelogram 8">
            <a:extLst>
              <a:ext uri="{FF2B5EF4-FFF2-40B4-BE49-F238E27FC236}">
                <a16:creationId xmlns:a16="http://schemas.microsoft.com/office/drawing/2014/main" id="{4E883A9D-E4D2-BAD9-07C0-BD421C68A8E6}"/>
              </a:ext>
            </a:extLst>
          </p:cNvPr>
          <p:cNvSpPr/>
          <p:nvPr/>
        </p:nvSpPr>
        <p:spPr>
          <a:xfrm>
            <a:off x="7464868" y="1593953"/>
            <a:ext cx="1932147" cy="901369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 Dataframe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2F43F3-EB2C-5514-FEAF-AA57ABDA508B}"/>
              </a:ext>
            </a:extLst>
          </p:cNvPr>
          <p:cNvCxnSpPr>
            <a:cxnSpLocks/>
            <a:stCxn id="9" idx="4"/>
            <a:endCxn id="7" idx="0"/>
          </p:cNvCxnSpPr>
          <p:nvPr/>
        </p:nvCxnSpPr>
        <p:spPr>
          <a:xfrm flipH="1">
            <a:off x="8429545" y="2495322"/>
            <a:ext cx="1397" cy="345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2D23C16-446D-FDFE-506F-8E458DEDBD30}"/>
              </a:ext>
            </a:extLst>
          </p:cNvPr>
          <p:cNvSpPr/>
          <p:nvPr/>
        </p:nvSpPr>
        <p:spPr>
          <a:xfrm>
            <a:off x="7464868" y="4162531"/>
            <a:ext cx="1860697" cy="9013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Features Engineering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DE1936-779D-C3EF-BEC8-33D3CBDB8CB4}"/>
              </a:ext>
            </a:extLst>
          </p:cNvPr>
          <p:cNvSpPr txBox="1"/>
          <p:nvPr/>
        </p:nvSpPr>
        <p:spPr>
          <a:xfrm>
            <a:off x="9397015" y="3012759"/>
            <a:ext cx="1860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a high-level look at the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CE8571-F3C6-B522-242F-70960A05AB82}"/>
              </a:ext>
            </a:extLst>
          </p:cNvPr>
          <p:cNvSpPr txBox="1"/>
          <p:nvPr/>
        </p:nvSpPr>
        <p:spPr>
          <a:xfrm>
            <a:off x="9397015" y="4290049"/>
            <a:ext cx="1799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data easier to use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1DC62D-99FE-EC69-6A91-FA9FD890CA1A}"/>
              </a:ext>
            </a:extLst>
          </p:cNvPr>
          <p:cNvSpPr/>
          <p:nvPr/>
        </p:nvSpPr>
        <p:spPr>
          <a:xfrm>
            <a:off x="1196967" y="5717521"/>
            <a:ext cx="2988953" cy="650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140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  <a:hlinkClick r:id="rId4"/>
              </a:rPr>
              <a:t>Jupyter notebook on GitHub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62643"/>
            <a:ext cx="5099162" cy="3632371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 include: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Unique launch site names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Total payload mass launched for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Average payload mass carried by the F9 v1.1 booster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Date of the first successful ground pad landing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Boosters that have drone ship success in the 4000 – 6000 kg payload range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9E0DF0-9993-A7F4-7791-34AB199FBFE9}"/>
              </a:ext>
            </a:extLst>
          </p:cNvPr>
          <p:cNvSpPr/>
          <p:nvPr/>
        </p:nvSpPr>
        <p:spPr>
          <a:xfrm>
            <a:off x="7400260" y="1662643"/>
            <a:ext cx="4057712" cy="4227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FAF905-609A-C259-D72D-09917E95A2CB}"/>
              </a:ext>
            </a:extLst>
          </p:cNvPr>
          <p:cNvSpPr txBox="1"/>
          <p:nvPr/>
        </p:nvSpPr>
        <p:spPr>
          <a:xfrm>
            <a:off x="6106796" y="2201778"/>
            <a:ext cx="4962782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Total number of successful and failed flights</a:t>
            </a:r>
          </a:p>
          <a:p>
            <a:pPr marL="285750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Booster versions that have carried the maximum payload mass</a:t>
            </a:r>
          </a:p>
          <a:p>
            <a:pPr marL="285750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Failed landings in 2015</a:t>
            </a:r>
          </a:p>
          <a:p>
            <a:pPr marL="285750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Count of different landing outcomes between 4/6/2010 and 3/20/2017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1257B2-B4D3-487A-1D54-95799565F8F1}"/>
              </a:ext>
            </a:extLst>
          </p:cNvPr>
          <p:cNvSpPr/>
          <p:nvPr/>
        </p:nvSpPr>
        <p:spPr>
          <a:xfrm>
            <a:off x="770010" y="5497033"/>
            <a:ext cx="6417599" cy="822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D2D161-0949-80B2-E01D-D991F0D39B52}"/>
              </a:ext>
            </a:extLst>
          </p:cNvPr>
          <p:cNvSpPr txBox="1"/>
          <p:nvPr/>
        </p:nvSpPr>
        <p:spPr>
          <a:xfrm>
            <a:off x="984118" y="5248688"/>
            <a:ext cx="2994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latin typeface="Abadi" panose="020B0604020104020204" pitchFamily="34" charset="0"/>
                <a:hlinkClick r:id="rId4"/>
              </a:rPr>
              <a:t>Jupyter notebook on GitHub</a:t>
            </a:r>
            <a:endParaRPr lang="en-US" sz="18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269807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markers for NASA Johnson Space Center, individual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Understand proximity to equator, coastline, nearest major cities and local features such as roads and railways.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latin typeface="Abadi" panose="020B0604020104020204" pitchFamily="34" charset="0"/>
              </a:rPr>
              <a:t>Added markers showing outcomes for each launch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Visualize geographical distribution of launch outcomes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C99648-134C-3875-6749-4E5D9603A718}"/>
              </a:ext>
            </a:extLst>
          </p:cNvPr>
          <p:cNvSpPr txBox="1"/>
          <p:nvPr/>
        </p:nvSpPr>
        <p:spPr>
          <a:xfrm>
            <a:off x="838200" y="5360483"/>
            <a:ext cx="43789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Jupyter notebook on GitHub (quick preview)</a:t>
            </a: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30511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pie chart and scatter graphs for ALL launch sites and individual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Interactive visuals show overall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Interactive visuals show success rate vs payload mass and booster type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Plotly Dash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011D8F-1A5E-1F80-AB05-C1D1EBB72A01}"/>
              </a:ext>
            </a:extLst>
          </p:cNvPr>
          <p:cNvSpPr txBox="1"/>
          <p:nvPr/>
        </p:nvSpPr>
        <p:spPr>
          <a:xfrm>
            <a:off x="904240" y="4053056"/>
            <a:ext cx="2722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Plotly Dash app on 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14150"/>
            <a:ext cx="8193237" cy="464280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 development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Load Dataframe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Standardize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Divide into training and test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Use machine learning to perform grid search and identify best parameters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Support vector machine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Decision tree classifier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K Nearest neighbor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339631-DCCB-6DFB-180B-0DEF809DE45D}"/>
              </a:ext>
            </a:extLst>
          </p:cNvPr>
          <p:cNvSpPr/>
          <p:nvPr/>
        </p:nvSpPr>
        <p:spPr>
          <a:xfrm>
            <a:off x="8963247" y="1514151"/>
            <a:ext cx="2216039" cy="4206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BE132431-2E28-5734-2F70-7CF39F7B4EF4}"/>
              </a:ext>
            </a:extLst>
          </p:cNvPr>
          <p:cNvSpPr/>
          <p:nvPr/>
        </p:nvSpPr>
        <p:spPr>
          <a:xfrm>
            <a:off x="9292856" y="1945758"/>
            <a:ext cx="1722474" cy="723014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 Dataframe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ECC1ED-E273-BA59-68C5-70E96D64FA6F}"/>
              </a:ext>
            </a:extLst>
          </p:cNvPr>
          <p:cNvSpPr/>
          <p:nvPr/>
        </p:nvSpPr>
        <p:spPr>
          <a:xfrm>
            <a:off x="9346019" y="2923585"/>
            <a:ext cx="1616148" cy="7230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Train/test Split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B9F487-8C10-C43D-1F64-CA6F71ACCC3C}"/>
              </a:ext>
            </a:extLst>
          </p:cNvPr>
          <p:cNvSpPr/>
          <p:nvPr/>
        </p:nvSpPr>
        <p:spPr>
          <a:xfrm>
            <a:off x="9346019" y="3901412"/>
            <a:ext cx="1616148" cy="7230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EE9949-F55C-A9AE-CBFD-9969954264BA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>
            <a:off x="10154093" y="2668772"/>
            <a:ext cx="0" cy="254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A923F5-56A3-4E9B-627F-C2375097CC1F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10154093" y="3646599"/>
            <a:ext cx="0" cy="254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DEBF6D0-4C37-D961-5BB2-2B129F4748F8}"/>
              </a:ext>
            </a:extLst>
          </p:cNvPr>
          <p:cNvSpPr/>
          <p:nvPr/>
        </p:nvSpPr>
        <p:spPr>
          <a:xfrm>
            <a:off x="9346019" y="4876107"/>
            <a:ext cx="1616148" cy="7230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Evaluation and score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B4A8CB6-8716-C885-421D-50A401F51F35}"/>
              </a:ext>
            </a:extLst>
          </p:cNvPr>
          <p:cNvCxnSpPr>
            <a:stCxn id="8" idx="2"/>
            <a:endCxn id="20" idx="0"/>
          </p:cNvCxnSpPr>
          <p:nvPr/>
        </p:nvCxnSpPr>
        <p:spPr>
          <a:xfrm>
            <a:off x="10154093" y="4624426"/>
            <a:ext cx="0" cy="251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1D66927-E8E0-2846-80DA-05BC2574A1EE}"/>
              </a:ext>
            </a:extLst>
          </p:cNvPr>
          <p:cNvSpPr txBox="1"/>
          <p:nvPr/>
        </p:nvSpPr>
        <p:spPr>
          <a:xfrm>
            <a:off x="1074811" y="5680823"/>
            <a:ext cx="2948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Jupyter notebook on 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4512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No heavy launches are made from Vandenburg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For LEO, success is related to number of flights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Polar, LEO and ISS have better outcomes for heavy payloads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For GTO, outcomes are mixed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First successful landing in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Increasing trend of successful outcomes over time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Average payload is 2535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45596 Kg of payload carried for NASA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A2200A-DFC7-F0BC-9DD1-721CF7358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859ADA7-AC1E-EBE8-4C5F-4537A8611E1A}"/>
              </a:ext>
            </a:extLst>
          </p:cNvPr>
          <p:cNvSpPr txBox="1">
            <a:spLocks/>
          </p:cNvSpPr>
          <p:nvPr/>
        </p:nvSpPr>
        <p:spPr>
          <a:xfrm>
            <a:off x="649739" y="1461877"/>
            <a:ext cx="10808233" cy="1355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Most successful outcomes/best success rate from KSC-39A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1D8F8-9817-27A9-43FC-37EADC8E0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80FABA4-7607-EA4B-640E-D98895C23C2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pie chart with different colored circles">
            <a:extLst>
              <a:ext uri="{FF2B5EF4-FFF2-40B4-BE49-F238E27FC236}">
                <a16:creationId xmlns:a16="http://schemas.microsoft.com/office/drawing/2014/main" id="{FF0D23C2-77E1-94CD-14CB-86A5D2A90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34" y="2899601"/>
            <a:ext cx="5619404" cy="3122885"/>
          </a:xfrm>
          <a:prstGeom prst="rect">
            <a:avLst/>
          </a:prstGeom>
        </p:spPr>
      </p:pic>
      <p:pic>
        <p:nvPicPr>
          <p:cNvPr id="9" name="Picture 8" descr="A graph with numbers and a number of numbers">
            <a:extLst>
              <a:ext uri="{FF2B5EF4-FFF2-40B4-BE49-F238E27FC236}">
                <a16:creationId xmlns:a16="http://schemas.microsoft.com/office/drawing/2014/main" id="{F5D9FECF-1C81-F42B-4DEC-491875FF04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902687"/>
            <a:ext cx="5780666" cy="312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747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F593DE-0AF3-0758-51DC-8BC1C8582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BF7F637-45A7-2323-11B1-F4C6827A536C}"/>
              </a:ext>
            </a:extLst>
          </p:cNvPr>
          <p:cNvSpPr txBox="1">
            <a:spLocks/>
          </p:cNvSpPr>
          <p:nvPr/>
        </p:nvSpPr>
        <p:spPr>
          <a:xfrm>
            <a:off x="915553" y="1546375"/>
            <a:ext cx="10370058" cy="20665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Only 18 test samples available with train test split of 0.2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Grid search used for better accuracy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Decision tree classification gives best overall accuracy – 0.89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Decision tree accuracy against test data – 0.94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AC13E-6955-A52B-4A0E-E818B5FB1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C89496-D2C9-CF4A-596A-8B7FE62C6D6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472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1594884"/>
            <a:ext cx="9792548" cy="2286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Findings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As flight number increases, the first stage landing is more likely to be successful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The lowest flight numbers had poor landing outcomes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white background with orange and blue dots">
            <a:extLst>
              <a:ext uri="{FF2B5EF4-FFF2-40B4-BE49-F238E27FC236}">
                <a16:creationId xmlns:a16="http://schemas.microsoft.com/office/drawing/2014/main" id="{0822D44D-099A-1DD5-1E91-92F9C368C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73" y="4044201"/>
            <a:ext cx="9792549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520708"/>
            <a:ext cx="10541296" cy="17508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Findings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Payload mass does not appear to affect the success rate (likely that early trials were done with small payloads to reduce cost)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Heavier loads are launched from sites in Florida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50B426BD-8761-E7FB-002E-697B8ED49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07" y="3429001"/>
            <a:ext cx="10515599" cy="259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571888"/>
            <a:ext cx="4767189" cy="390387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Findings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ES-L1, GEO, HEO, SSO have 100% landing success rates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However, these represent only a small number of launches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of blue bars">
            <a:extLst>
              <a:ext uri="{FF2B5EF4-FFF2-40B4-BE49-F238E27FC236}">
                <a16:creationId xmlns:a16="http://schemas.microsoft.com/office/drawing/2014/main" id="{B53F73C9-2899-44FF-5C55-CB261AD2F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872" y="1571888"/>
            <a:ext cx="5812918" cy="390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520707"/>
            <a:ext cx="10515599" cy="178129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Findings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All orbits with multiple launches have better outcomes with flight number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Landings for VLEO launches are successful throughout except for two failures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LEO has good success rate after initial failures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of dots and lines&#10;&#10;Description automatically generated with medium confidence">
            <a:extLst>
              <a:ext uri="{FF2B5EF4-FFF2-40B4-BE49-F238E27FC236}">
                <a16:creationId xmlns:a16="http://schemas.microsoft.com/office/drawing/2014/main" id="{5B24ED0C-6EB4-F3F1-D8DD-5E32F641A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200" y="3429000"/>
            <a:ext cx="10321217" cy="25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472790"/>
            <a:ext cx="10151989" cy="182381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Findings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The heaviest payloads are launched into the lowest orbits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Payload mass shows no relation to landing success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white background with black text">
            <a:extLst>
              <a:ext uri="{FF2B5EF4-FFF2-40B4-BE49-F238E27FC236}">
                <a16:creationId xmlns:a16="http://schemas.microsoft.com/office/drawing/2014/main" id="{456F96D0-E286-80A7-2D43-290D543C8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77" y="3698240"/>
            <a:ext cx="9957223" cy="232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544135"/>
            <a:ext cx="4797669" cy="423708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Trend line shows clear improvement over time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No successes before 2013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50% success rate mark hit in 2016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80% success rate achieved in 2017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80%+ success rate from mid 2018 onwards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Landing Success Yearly Trend</a:t>
            </a:r>
          </a:p>
        </p:txBody>
      </p:sp>
      <p:pic>
        <p:nvPicPr>
          <p:cNvPr id="6" name="Picture 5" descr="A line graph with numbers on it&#10;&#10;Description automatically generated">
            <a:extLst>
              <a:ext uri="{FF2B5EF4-FFF2-40B4-BE49-F238E27FC236}">
                <a16:creationId xmlns:a16="http://schemas.microsoft.com/office/drawing/2014/main" id="{FCAD5EE7-9D83-BCA0-1793-A08C312F6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52" y="1544136"/>
            <a:ext cx="5730737" cy="423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7398630" cy="382333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Four unique launch sites are used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Vandenberg AFB is on California’s coast above Santa Barbara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Cape Canaveral launch complexes and Kennedy Space Center are co-located on Florida’s east coast, directly to the east of Orlando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AD6CFEC8-1DA0-1AEB-CF41-441A92F8A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834" y="1935984"/>
            <a:ext cx="1926606" cy="263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19511" y="1642649"/>
            <a:ext cx="352417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Sample of 5 launch records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From site names beginning with ‘CCA’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Launch sites are Cape Canaveral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Shows early flights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Some launches are demos and no landing attempt is made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 descr="A screenshot of a computer">
            <a:extLst>
              <a:ext uri="{FF2B5EF4-FFF2-40B4-BE49-F238E27FC236}">
                <a16:creationId xmlns:a16="http://schemas.microsoft.com/office/drawing/2014/main" id="{50950313-7B65-9166-12B9-C030E0E90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791" y="1645824"/>
            <a:ext cx="7518699" cy="382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74235"/>
            <a:ext cx="584414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carried for customer NASA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Over 45500 kg launched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 descr="A close up of a number&#10;&#10;Description automatically generated">
            <a:extLst>
              <a:ext uri="{FF2B5EF4-FFF2-40B4-BE49-F238E27FC236}">
                <a16:creationId xmlns:a16="http://schemas.microsoft.com/office/drawing/2014/main" id="{E9AFA249-41AF-9456-8416-5FDA49E26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357" y="1825625"/>
            <a:ext cx="2062401" cy="133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9760" y="1825625"/>
            <a:ext cx="671575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launched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Across all F9 v1.1 launches, mean payload mass is 2534.7 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</a:t>
            </a:r>
          </a:p>
        </p:txBody>
      </p:sp>
      <p:pic>
        <p:nvPicPr>
          <p:cNvPr id="6" name="Picture 5" descr="A number on a white background">
            <a:extLst>
              <a:ext uri="{FF2B5EF4-FFF2-40B4-BE49-F238E27FC236}">
                <a16:creationId xmlns:a16="http://schemas.microsoft.com/office/drawing/2014/main" id="{33A0BABE-7CE7-5A98-3629-D0CBB85B7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560" y="1830444"/>
            <a:ext cx="3162360" cy="159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329070"/>
            <a:ext cx="10426073" cy="523121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Data collected from SpaceX API and by webscraping Wikipedia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EDA performed using visualization and SQL queries, map-based analysis using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Machine learning used to find best model and parameters for predicting success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Early launches (low flight number) showed poor outcomes for all orbits and payloads.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Increasing trend of successful outcomes over time, over 80% success since 2018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Best landing outcomes achieved with mid-range payloads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Prediction of landing outcomes using decision tree classification gives best overall accuracy – 0.89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63419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First successful landing on a ground pad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Achieved on December 22,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Successful landings prior to this were done at sea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 descr="A close up of a number&#10;&#10;Description automatically generated">
            <a:extLst>
              <a:ext uri="{FF2B5EF4-FFF2-40B4-BE49-F238E27FC236}">
                <a16:creationId xmlns:a16="http://schemas.microsoft.com/office/drawing/2014/main" id="{9398E30A-0564-D1FA-C358-9194DE4FB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617" y="1825625"/>
            <a:ext cx="2001380" cy="126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1674235"/>
            <a:ext cx="683982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First stage boosters w/successful landing on drone ship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Where 4000 kg &lt; payload mass &lt; 6000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F9 FT booster is used for drone ship landings in this payload range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F35DF40-38D5-10FF-C6F3-22992FF6B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710" y="1674235"/>
            <a:ext cx="1990142" cy="261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04240" y="1671060"/>
            <a:ext cx="624839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Refers to the success of the overall mission, not first stage landing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Overall success rate &gt; 99%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647A27F-110C-1988-48FB-A1BB9AB56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7306" y="1671060"/>
            <a:ext cx="3880180" cy="241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417430" cy="243141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Boosters carrying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Only the F9 B5 booster is used for maximum payload launches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847BDCC-CA42-3718-AC0E-FF65210DF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248" y="1345772"/>
            <a:ext cx="1707619" cy="467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48640" y="1807128"/>
            <a:ext cx="637247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Failed landing outcomes on a drone ship in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Failures occurred in January and April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Both launches were from Cape Canaveral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 descr="A screenshot of a computer">
            <a:extLst>
              <a:ext uri="{FF2B5EF4-FFF2-40B4-BE49-F238E27FC236}">
                <a16:creationId xmlns:a16="http://schemas.microsoft.com/office/drawing/2014/main" id="{4E9BC4ED-0BDC-7D54-9588-DD67B1CC5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092" y="1812884"/>
            <a:ext cx="4567268" cy="114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0721" y="1635761"/>
            <a:ext cx="6878320" cy="352552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Ranked count of landing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Between June 4, 2010, and March 20, 2017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High (100%) success rate for attempted ground landings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Good success rate (74%) for attempted drone ship landings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On 21 occasions (37%), no attempt was made to land the first stage booster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 descr="A screenshot of a computer">
            <a:extLst>
              <a:ext uri="{FF2B5EF4-FFF2-40B4-BE49-F238E27FC236}">
                <a16:creationId xmlns:a16="http://schemas.microsoft.com/office/drawing/2014/main" id="{F6055158-3A93-DD21-3794-B9FC0A205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483" y="1771650"/>
            <a:ext cx="3564128" cy="326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95642" y="1667130"/>
            <a:ext cx="4299829" cy="392086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Findings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NASA Johnson Space Center is in Houston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SpaceX launches from sites on the west and east coasts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All locations are in the southern-most latitudes of the country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NASA JSC and Launch Site Locations</a:t>
            </a:r>
          </a:p>
        </p:txBody>
      </p:sp>
      <p:pic>
        <p:nvPicPr>
          <p:cNvPr id="6" name="Picture 5" descr="A map of the north america&#10;&#10;Description automatically generated">
            <a:extLst>
              <a:ext uri="{FF2B5EF4-FFF2-40B4-BE49-F238E27FC236}">
                <a16:creationId xmlns:a16="http://schemas.microsoft.com/office/drawing/2014/main" id="{15F725EC-6653-06A4-57C4-538A9469E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282" y="1649985"/>
            <a:ext cx="6411076" cy="393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73200"/>
            <a:ext cx="4503029" cy="455237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Findings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Successful (green) and failed (red) landings are overlaid at the launch site location</a:t>
            </a:r>
          </a:p>
          <a:p>
            <a:pPr marL="0" indent="0">
              <a:spcBef>
                <a:spcPts val="1400"/>
              </a:spcBef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Landing Outcomes at VAFB</a:t>
            </a:r>
          </a:p>
        </p:txBody>
      </p:sp>
      <p:pic>
        <p:nvPicPr>
          <p:cNvPr id="10" name="Picture 9" descr="A map with a circle and a circle with a map and a map with a circle and a circle with a circle and a circle with a circle with a circle and a circle with a circle with&#10;&#10;Description automatically generated with medium confidence">
            <a:extLst>
              <a:ext uri="{FF2B5EF4-FFF2-40B4-BE49-F238E27FC236}">
                <a16:creationId xmlns:a16="http://schemas.microsoft.com/office/drawing/2014/main" id="{0CE5F3E9-F894-D60A-2FE8-90B44B226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765" y="1317112"/>
            <a:ext cx="5939224" cy="470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90689"/>
            <a:ext cx="4584310" cy="453739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Findings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CCAFS SLC-40 is 0.85km from the coast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All launch sites are served by rail connections and roads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All launch sites are proximate to interstate highways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All launch sites are situated away from major cities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FL launch sites are to the east of cities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CA launch sites are west of desert areas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Proximity of Launch Site to Coast</a:t>
            </a:r>
          </a:p>
        </p:txBody>
      </p:sp>
      <p:pic>
        <p:nvPicPr>
          <p:cNvPr id="4" name="Picture 3" descr="A map with blue circles and a red line&#10;&#10;Description automatically generated">
            <a:extLst>
              <a:ext uri="{FF2B5EF4-FFF2-40B4-BE49-F238E27FC236}">
                <a16:creationId xmlns:a16="http://schemas.microsoft.com/office/drawing/2014/main" id="{98931D4C-3CA2-0D77-043E-A5CCBCF96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058" y="1467932"/>
            <a:ext cx="5395428" cy="43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669312"/>
            <a:ext cx="9993783" cy="43562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18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badi" panose="020B0604020104020204" pitchFamily="34" charset="0"/>
              </a:rPr>
              <a:t>SpaceX advertises Falcon 9 rocket launches on its website, with a cost of 62 million dollars; other providers cost upward of 165 million dollars each, much of the difference is because SpaceX can reuse the first stage.</a:t>
            </a:r>
          </a:p>
          <a:p>
            <a:pPr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Can we</a:t>
            </a:r>
            <a:r>
              <a:rPr lang="en-US" sz="18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badi" panose="020B0604020104020204" pitchFamily="34" charset="0"/>
              </a:rPr>
              <a:t> determine if the first stage will land?</a:t>
            </a:r>
          </a:p>
          <a:p>
            <a:pPr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If so,</a:t>
            </a:r>
            <a:r>
              <a:rPr lang="en-US" sz="18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badi" panose="020B0604020104020204" pitchFamily="34" charset="0"/>
              </a:rPr>
              <a:t> we can determine the cost of a launch. This information can be used to bid against SpaceX for a rocket launch.</a:t>
            </a:r>
          </a:p>
          <a:p>
            <a:pPr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What methods best predict first stage landing success?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SpaceX Landings</a:t>
            </a:r>
          </a:p>
        </p:txBody>
      </p:sp>
      <p:pic>
        <p:nvPicPr>
          <p:cNvPr id="4" name="Picture 3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E0233664-383F-AD5A-077D-71E9B1E10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697" y="1432347"/>
            <a:ext cx="9786228" cy="5217129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64751" y="3705462"/>
            <a:ext cx="3039989" cy="2613888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txBody>
          <a:bodyPr lIns="91440" tIns="45720" rIns="91440" bIns="45720" anchor="t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Findings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More successful landings were made after launching from Kennedy space center than from any other site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Site With Best Landing Outcomes</a:t>
            </a:r>
          </a:p>
        </p:txBody>
      </p:sp>
      <p:pic>
        <p:nvPicPr>
          <p:cNvPr id="4" name="Picture 3" descr="A pie chart with a blue circle&#10;&#10;Description automatically generated">
            <a:extLst>
              <a:ext uri="{FF2B5EF4-FFF2-40B4-BE49-F238E27FC236}">
                <a16:creationId xmlns:a16="http://schemas.microsoft.com/office/drawing/2014/main" id="{1FFC7212-4DF2-FEBC-E6CF-76970661A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187" y="1405663"/>
            <a:ext cx="9289247" cy="4693639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7022" y="3583192"/>
            <a:ext cx="3037840" cy="2289288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txBody>
          <a:bodyPr lIns="91440" tIns="45720" rIns="91440" bIns="45720" anchor="t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Findings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Kennedy space center also has the highest proportion of successful landings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58429" y="1436016"/>
            <a:ext cx="3233029" cy="4883334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Findings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Low mass launches with v1.0 and v1.1 boosters have low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High mass launches with B4 booster have mixed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Best outcomes occur with mid-payload mass range (not shown)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 Launch Outcome (All Sites)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FD2373F2-C99F-67C8-4943-FFD34290A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326" y="1436016"/>
            <a:ext cx="7264914" cy="2430952"/>
          </a:xfrm>
          <a:prstGeom prst="rect">
            <a:avLst/>
          </a:prstGeom>
        </p:spPr>
      </p:pic>
      <p:pic>
        <p:nvPicPr>
          <p:cNvPr id="7" name="Picture 6" descr="A screenshot of a graph">
            <a:extLst>
              <a:ext uri="{FF2B5EF4-FFF2-40B4-BE49-F238E27FC236}">
                <a16:creationId xmlns:a16="http://schemas.microsoft.com/office/drawing/2014/main" id="{59D0D735-5F08-963D-147A-192B5D0F0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7326" y="3980347"/>
            <a:ext cx="7366514" cy="249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384438"/>
            <a:ext cx="4848469" cy="47217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Findings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All models perform well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Decision Tree model: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Best accuracy (0.89)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Best R2 score against test data (0.94)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 descr="A graph with blue bars">
            <a:extLst>
              <a:ext uri="{FF2B5EF4-FFF2-40B4-BE49-F238E27FC236}">
                <a16:creationId xmlns:a16="http://schemas.microsoft.com/office/drawing/2014/main" id="{993D1EEB-7226-088C-334B-DCE1A9AB1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479" y="1384438"/>
            <a:ext cx="5684088" cy="472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2" y="1348402"/>
            <a:ext cx="4749132" cy="467717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Findings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Decision Tree model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One false positive for successful landing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No false negatives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screenshot of a diagram">
            <a:extLst>
              <a:ext uri="{FF2B5EF4-FFF2-40B4-BE49-F238E27FC236}">
                <a16:creationId xmlns:a16="http://schemas.microsoft.com/office/drawing/2014/main" id="{C48BC014-ABE7-F53D-224C-BFD6B33B1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143" y="1348402"/>
            <a:ext cx="5766468" cy="467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422400"/>
            <a:ext cx="10687961" cy="44907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latin typeface="Abadi" panose="020B0604020104020204" pitchFamily="34" charset="0"/>
              </a:rPr>
              <a:t>Findings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Early launches (low flight number) showed poor outcomes for all orbits and payloads.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Increasing trend of successful outcomes over time, over 80% success since 2018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Best landing outcomes achieved with mid-range payloads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Largest payload masses are launched into low orbits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Average payload is 2535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Small data size (&lt;110 launches) makes grid search and machine learning important tools for predicting successful landing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Prediction of landing outcomes using decision tree classification gives best overall accuracy – 0.89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GitHub repository containing all notebooks, code, graphics and data: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hlinkClick r:id="rId4"/>
              </a:rPr>
              <a:t>IBM Data Science Capstone Project</a:t>
            </a:r>
            <a:endParaRPr lang="en-US" sz="1800" dirty="0"/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SpaceX Wikipedia: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hlinkClick r:id="rId5"/>
              </a:rPr>
              <a:t>SpaceX – Wikipedia</a:t>
            </a:r>
            <a:endParaRPr lang="en-US" sz="1800" dirty="0"/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Falcon9 launches (webscraped data):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hlinkClick r:id="rId6"/>
              </a:rPr>
              <a:t>List of Falcon 9 and Falcon Heavy launches - Wikipedia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06380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collected from SpaceX public APIs and by webscraping Wikipedia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Filtered to only include Falcon 9 launches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Missing data replaced by mean values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Plotly Dash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Different classification model parameters evaluated using machine learning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sets were obtained via two methods: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SpaceX REST 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Webscraping Falcon9 and Falcon Heavy launches from Wikipedia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57176" y="1792288"/>
            <a:ext cx="6587494" cy="4395861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66862" y="1800225"/>
            <a:ext cx="4403604" cy="39519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data collection process: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Extract data from launches API using Http GET request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Append data from other SpaceX APIs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Load into Pandas Dataframe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Filter to only include Falcon9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</a:rPr>
              <a:t>Replace missing data with mean values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78C446-543B-239D-C5BD-AC10565B90B9}"/>
              </a:ext>
            </a:extLst>
          </p:cNvPr>
          <p:cNvSpPr txBox="1"/>
          <p:nvPr/>
        </p:nvSpPr>
        <p:spPr>
          <a:xfrm>
            <a:off x="6774195" y="3654257"/>
            <a:ext cx="179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GET request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272495-E970-E886-AD90-4044B7EF7CB9}"/>
              </a:ext>
            </a:extLst>
          </p:cNvPr>
          <p:cNvSpPr txBox="1"/>
          <p:nvPr/>
        </p:nvSpPr>
        <p:spPr>
          <a:xfrm>
            <a:off x="8731559" y="4613961"/>
            <a:ext cx="157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JSON response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B218DC-1BCB-B80E-2D78-D56CB1AD13A2}"/>
              </a:ext>
            </a:extLst>
          </p:cNvPr>
          <p:cNvSpPr txBox="1"/>
          <p:nvPr/>
        </p:nvSpPr>
        <p:spPr>
          <a:xfrm>
            <a:off x="7649611" y="1813606"/>
            <a:ext cx="138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Append data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E6A3F1A-320F-EA08-F755-892C7932F153}"/>
              </a:ext>
            </a:extLst>
          </p:cNvPr>
          <p:cNvCxnSpPr>
            <a:cxnSpLocks/>
          </p:cNvCxnSpPr>
          <p:nvPr/>
        </p:nvCxnSpPr>
        <p:spPr>
          <a:xfrm>
            <a:off x="9432519" y="5609182"/>
            <a:ext cx="5838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Parallelogram 34">
            <a:extLst>
              <a:ext uri="{FF2B5EF4-FFF2-40B4-BE49-F238E27FC236}">
                <a16:creationId xmlns:a16="http://schemas.microsoft.com/office/drawing/2014/main" id="{0BEBBEC8-8F98-2ED7-D39E-60154D9D5AA4}"/>
              </a:ext>
            </a:extLst>
          </p:cNvPr>
          <p:cNvSpPr/>
          <p:nvPr/>
        </p:nvSpPr>
        <p:spPr>
          <a:xfrm>
            <a:off x="7601374" y="5158498"/>
            <a:ext cx="1932139" cy="901369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 Dataframe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3E3FE590-9C74-6FCD-0D67-17177A475FB7}"/>
              </a:ext>
            </a:extLst>
          </p:cNvPr>
          <p:cNvSpPr/>
          <p:nvPr/>
        </p:nvSpPr>
        <p:spPr>
          <a:xfrm>
            <a:off x="5436197" y="2003988"/>
            <a:ext cx="2140609" cy="1370396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Rockets</a:t>
            </a:r>
          </a:p>
          <a:p>
            <a:pPr algn="ctr"/>
            <a:r>
              <a:rPr lang="en-US" dirty="0"/>
              <a:t>Launch Pads</a:t>
            </a:r>
          </a:p>
          <a:p>
            <a:pPr algn="ctr"/>
            <a:r>
              <a:rPr lang="en-US" dirty="0"/>
              <a:t>Payloads</a:t>
            </a:r>
          </a:p>
          <a:p>
            <a:pPr algn="ctr"/>
            <a:r>
              <a:rPr lang="en-US" dirty="0"/>
              <a:t>Cores</a:t>
            </a:r>
          </a:p>
        </p:txBody>
      </p:sp>
      <p:sp>
        <p:nvSpPr>
          <p:cNvPr id="43" name="Parallelogram 42">
            <a:extLst>
              <a:ext uri="{FF2B5EF4-FFF2-40B4-BE49-F238E27FC236}">
                <a16:creationId xmlns:a16="http://schemas.microsoft.com/office/drawing/2014/main" id="{A76FD3CF-0C36-C11E-D340-66E3148F2D1C}"/>
              </a:ext>
            </a:extLst>
          </p:cNvPr>
          <p:cNvSpPr/>
          <p:nvPr/>
        </p:nvSpPr>
        <p:spPr>
          <a:xfrm>
            <a:off x="7832290" y="2244039"/>
            <a:ext cx="1742018" cy="890295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Launches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E16018C-2EEF-C859-1CA5-86B6810D8A52}"/>
              </a:ext>
            </a:extLst>
          </p:cNvPr>
          <p:cNvSpPr/>
          <p:nvPr/>
        </p:nvSpPr>
        <p:spPr>
          <a:xfrm>
            <a:off x="10016375" y="5158498"/>
            <a:ext cx="1689172" cy="8670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Filter &amp; replace missing data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6C18644-A7F4-A089-8C3B-0AF335E211CA}"/>
              </a:ext>
            </a:extLst>
          </p:cNvPr>
          <p:cNvSpPr/>
          <p:nvPr/>
        </p:nvSpPr>
        <p:spPr>
          <a:xfrm>
            <a:off x="925679" y="5436057"/>
            <a:ext cx="2901037" cy="346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1800" dirty="0">
                <a:hlinkClick r:id="rId3"/>
              </a:rPr>
              <a:t>Jupyter notebook on GitHub</a:t>
            </a:r>
            <a:endParaRPr lang="en-US" sz="1800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80D8691-46DF-7ED6-27B1-78FF548B9E01}"/>
              </a:ext>
            </a:extLst>
          </p:cNvPr>
          <p:cNvCxnSpPr>
            <a:stCxn id="35" idx="0"/>
            <a:endCxn id="43" idx="3"/>
          </p:cNvCxnSpPr>
          <p:nvPr/>
        </p:nvCxnSpPr>
        <p:spPr>
          <a:xfrm flipV="1">
            <a:off x="8567444" y="3134334"/>
            <a:ext cx="24568" cy="2024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9EC13B5-A1DC-70E2-0DC1-99FE7E451D38}"/>
              </a:ext>
            </a:extLst>
          </p:cNvPr>
          <p:cNvCxnSpPr>
            <a:stCxn id="43" idx="4"/>
            <a:endCxn id="35" idx="1"/>
          </p:cNvCxnSpPr>
          <p:nvPr/>
        </p:nvCxnSpPr>
        <p:spPr>
          <a:xfrm flipH="1">
            <a:off x="8680115" y="3134334"/>
            <a:ext cx="23184" cy="2024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4542342-1B8C-D75D-6CE9-F0F91F770F9E}"/>
              </a:ext>
            </a:extLst>
          </p:cNvPr>
          <p:cNvCxnSpPr>
            <a:stCxn id="36" idx="2"/>
            <a:endCxn id="43" idx="5"/>
          </p:cNvCxnSpPr>
          <p:nvPr/>
        </p:nvCxnSpPr>
        <p:spPr>
          <a:xfrm>
            <a:off x="7405507" y="2689186"/>
            <a:ext cx="5380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4028" y="1792288"/>
            <a:ext cx="4582251" cy="298173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Wikipedia webscraping process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Http request Wikipedia page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Create Beautiful Soup object from response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Extract relevant tables into dictionaries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</a:rPr>
              <a:t>Load into Pandas Dataframe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316279" y="1792288"/>
            <a:ext cx="6054983" cy="4374662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895353-0D4E-E233-3589-19D5697D5FE4}"/>
              </a:ext>
            </a:extLst>
          </p:cNvPr>
          <p:cNvSpPr/>
          <p:nvPr/>
        </p:nvSpPr>
        <p:spPr>
          <a:xfrm>
            <a:off x="7176977" y="3458246"/>
            <a:ext cx="1860697" cy="9013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 using</a:t>
            </a:r>
          </a:p>
          <a:p>
            <a:pPr algn="ctr"/>
            <a:r>
              <a:rPr lang="en-US" dirty="0"/>
              <a:t>Beautiful Soup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D18100-EA3F-8E07-2FB2-2D9D955C066E}"/>
              </a:ext>
            </a:extLst>
          </p:cNvPr>
          <p:cNvSpPr txBox="1"/>
          <p:nvPr/>
        </p:nvSpPr>
        <p:spPr>
          <a:xfrm>
            <a:off x="6119068" y="2913821"/>
            <a:ext cx="179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GET request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231665-98FB-134F-38FD-FFBEAC98EF3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8107325" y="4359615"/>
            <a:ext cx="1" cy="663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F4CD590-9FE3-2402-F16B-189B486BAD47}"/>
              </a:ext>
            </a:extLst>
          </p:cNvPr>
          <p:cNvSpPr txBox="1"/>
          <p:nvPr/>
        </p:nvSpPr>
        <p:spPr>
          <a:xfrm>
            <a:off x="6180211" y="4500992"/>
            <a:ext cx="18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Dictionary objects</a:t>
            </a:r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FD9D211D-0B0D-0E26-832C-A9FA86221FC9}"/>
              </a:ext>
            </a:extLst>
          </p:cNvPr>
          <p:cNvSpPr/>
          <p:nvPr/>
        </p:nvSpPr>
        <p:spPr>
          <a:xfrm>
            <a:off x="7141251" y="1840035"/>
            <a:ext cx="1932147" cy="901369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Wikipedia</a:t>
            </a:r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27279EED-8827-E39A-38D5-D379D7629B30}"/>
              </a:ext>
            </a:extLst>
          </p:cNvPr>
          <p:cNvSpPr/>
          <p:nvPr/>
        </p:nvSpPr>
        <p:spPr>
          <a:xfrm>
            <a:off x="7119506" y="5017965"/>
            <a:ext cx="1932139" cy="901369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 Dataframe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1E0E10-AAB1-FFF6-FE11-80D001AA1703}"/>
              </a:ext>
            </a:extLst>
          </p:cNvPr>
          <p:cNvSpPr/>
          <p:nvPr/>
        </p:nvSpPr>
        <p:spPr>
          <a:xfrm>
            <a:off x="1018509" y="4990390"/>
            <a:ext cx="3025172" cy="6716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/>
                <a:hlinkClick r:id="rId3"/>
              </a:rPr>
              <a:t>Jupyter notebook on GitHub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badi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E6237C9-0FE7-E609-F73E-FD04CF5A890D}"/>
              </a:ext>
            </a:extLst>
          </p:cNvPr>
          <p:cNvCxnSpPr>
            <a:cxnSpLocks/>
            <a:stCxn id="16" idx="4"/>
            <a:endCxn id="8" idx="0"/>
          </p:cNvCxnSpPr>
          <p:nvPr/>
        </p:nvCxnSpPr>
        <p:spPr>
          <a:xfrm>
            <a:off x="8107325" y="2741404"/>
            <a:ext cx="1" cy="716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3302</TotalTime>
  <Words>1790</Words>
  <Application>Microsoft Office PowerPoint</Application>
  <PresentationFormat>Widescreen</PresentationFormat>
  <Paragraphs>358</Paragraphs>
  <Slides>49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Simon Bland</cp:lastModifiedBy>
  <cp:revision>200</cp:revision>
  <dcterms:created xsi:type="dcterms:W3CDTF">2021-04-29T18:58:34Z</dcterms:created>
  <dcterms:modified xsi:type="dcterms:W3CDTF">2025-01-02T17:51:53Z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